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359" r:id="rId4"/>
    <p:sldId id="325" r:id="rId5"/>
    <p:sldId id="326" r:id="rId6"/>
    <p:sldId id="258" r:id="rId7"/>
    <p:sldId id="327" r:id="rId8"/>
    <p:sldId id="332" r:id="rId9"/>
    <p:sldId id="334" r:id="rId10"/>
    <p:sldId id="363" r:id="rId11"/>
    <p:sldId id="337" r:id="rId12"/>
    <p:sldId id="314" r:id="rId13"/>
    <p:sldId id="272" r:id="rId14"/>
    <p:sldId id="370" r:id="rId15"/>
    <p:sldId id="367" r:id="rId16"/>
    <p:sldId id="368" r:id="rId17"/>
    <p:sldId id="369" r:id="rId18"/>
    <p:sldId id="371" r:id="rId19"/>
    <p:sldId id="343" r:id="rId20"/>
    <p:sldId id="353" r:id="rId21"/>
    <p:sldId id="348" r:id="rId22"/>
    <p:sldId id="364" r:id="rId23"/>
    <p:sldId id="365" r:id="rId24"/>
    <p:sldId id="347" r:id="rId25"/>
    <p:sldId id="355" r:id="rId26"/>
    <p:sldId id="290" r:id="rId27"/>
    <p:sldId id="358" r:id="rId28"/>
    <p:sldId id="361" r:id="rId29"/>
    <p:sldId id="356" r:id="rId30"/>
    <p:sldId id="362" r:id="rId31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cey and Max McDonald" initials="TaMM" lastIdx="1" clrIdx="0">
    <p:extLst>
      <p:ext uri="{19B8F6BF-5375-455C-9EA6-DF929625EA0E}">
        <p15:presenceInfo xmlns:p15="http://schemas.microsoft.com/office/powerpoint/2012/main" userId="015220d21cc855f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504BE8-63A7-41DE-A8F1-594C3395A2B4}" v="29" dt="2021-05-18T21:39:32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cey and Max McDonald" userId="015220d21cc855f7" providerId="LiveId" clId="{C5504BE8-63A7-41DE-A8F1-594C3395A2B4}"/>
    <pc:docChg chg="undo custSel addSld delSld modSld sldOrd">
      <pc:chgData name="Tracey and Max McDonald" userId="015220d21cc855f7" providerId="LiveId" clId="{C5504BE8-63A7-41DE-A8F1-594C3395A2B4}" dt="2021-05-18T06:05:44.212" v="4779" actId="20577"/>
      <pc:docMkLst>
        <pc:docMk/>
      </pc:docMkLst>
      <pc:sldChg chg="modSp mod">
        <pc:chgData name="Tracey and Max McDonald" userId="015220d21cc855f7" providerId="LiveId" clId="{C5504BE8-63A7-41DE-A8F1-594C3395A2B4}" dt="2021-05-18T00:20:59.527" v="3670" actId="20577"/>
        <pc:sldMkLst>
          <pc:docMk/>
          <pc:sldMk cId="2014821304" sldId="256"/>
        </pc:sldMkLst>
        <pc:spChg chg="mod">
          <ac:chgData name="Tracey and Max McDonald" userId="015220d21cc855f7" providerId="LiveId" clId="{C5504BE8-63A7-41DE-A8F1-594C3395A2B4}" dt="2021-05-17T23:11:28.621" v="3595" actId="2711"/>
          <ac:spMkLst>
            <pc:docMk/>
            <pc:sldMk cId="2014821304" sldId="256"/>
            <ac:spMk id="2" creationId="{51F704A7-DFC2-43A6-A26D-0EB898924AD6}"/>
          </ac:spMkLst>
        </pc:spChg>
        <pc:spChg chg="mod">
          <ac:chgData name="Tracey and Max McDonald" userId="015220d21cc855f7" providerId="LiveId" clId="{C5504BE8-63A7-41DE-A8F1-594C3395A2B4}" dt="2021-05-18T00:20:59.527" v="3670" actId="20577"/>
          <ac:spMkLst>
            <pc:docMk/>
            <pc:sldMk cId="2014821304" sldId="256"/>
            <ac:spMk id="3" creationId="{9FB10BAF-997F-4D92-AB78-335835DDE48D}"/>
          </ac:spMkLst>
        </pc:spChg>
      </pc:sldChg>
      <pc:sldChg chg="addSp delSp modSp mod">
        <pc:chgData name="Tracey and Max McDonald" userId="015220d21cc855f7" providerId="LiveId" clId="{C5504BE8-63A7-41DE-A8F1-594C3395A2B4}" dt="2021-05-18T06:03:45.492" v="4755" actId="20577"/>
        <pc:sldMkLst>
          <pc:docMk/>
          <pc:sldMk cId="2267338682" sldId="257"/>
        </pc:sldMkLst>
        <pc:spChg chg="mod">
          <ac:chgData name="Tracey and Max McDonald" userId="015220d21cc855f7" providerId="LiveId" clId="{C5504BE8-63A7-41DE-A8F1-594C3395A2B4}" dt="2021-05-17T23:11:15.368" v="3594" actId="2711"/>
          <ac:spMkLst>
            <pc:docMk/>
            <pc:sldMk cId="2267338682" sldId="257"/>
            <ac:spMk id="2" creationId="{EE693CA9-D725-4FD4-B8C9-48E9BD01D245}"/>
          </ac:spMkLst>
        </pc:spChg>
        <pc:spChg chg="del mod">
          <ac:chgData name="Tracey and Max McDonald" userId="015220d21cc855f7" providerId="LiveId" clId="{C5504BE8-63A7-41DE-A8F1-594C3395A2B4}" dt="2021-05-17T06:36:29.256" v="1314" actId="478"/>
          <ac:spMkLst>
            <pc:docMk/>
            <pc:sldMk cId="2267338682" sldId="257"/>
            <ac:spMk id="3" creationId="{F328C1C3-7B1A-4A50-8AFA-BEBC00131D25}"/>
          </ac:spMkLst>
        </pc:spChg>
        <pc:spChg chg="add del mod">
          <ac:chgData name="Tracey and Max McDonald" userId="015220d21cc855f7" providerId="LiveId" clId="{C5504BE8-63A7-41DE-A8F1-594C3395A2B4}" dt="2021-05-17T06:36:32.793" v="1315" actId="478"/>
          <ac:spMkLst>
            <pc:docMk/>
            <pc:sldMk cId="2267338682" sldId="257"/>
            <ac:spMk id="5" creationId="{A580EF87-9E91-4781-837F-0E8B697DD905}"/>
          </ac:spMkLst>
        </pc:spChg>
        <pc:spChg chg="add mod">
          <ac:chgData name="Tracey and Max McDonald" userId="015220d21cc855f7" providerId="LiveId" clId="{C5504BE8-63A7-41DE-A8F1-594C3395A2B4}" dt="2021-05-18T06:03:45.492" v="4755" actId="20577"/>
          <ac:spMkLst>
            <pc:docMk/>
            <pc:sldMk cId="2267338682" sldId="257"/>
            <ac:spMk id="6" creationId="{47727E33-B6BE-4731-9886-0ADA6A65EED4}"/>
          </ac:spMkLst>
        </pc:spChg>
      </pc:sldChg>
      <pc:sldChg chg="modSp mod">
        <pc:chgData name="Tracey and Max McDonald" userId="015220d21cc855f7" providerId="LiveId" clId="{C5504BE8-63A7-41DE-A8F1-594C3395A2B4}" dt="2021-05-17T23:12:15.760" v="3601" actId="255"/>
        <pc:sldMkLst>
          <pc:docMk/>
          <pc:sldMk cId="2184998621" sldId="258"/>
        </pc:sldMkLst>
        <pc:spChg chg="mod">
          <ac:chgData name="Tracey and Max McDonald" userId="015220d21cc855f7" providerId="LiveId" clId="{C5504BE8-63A7-41DE-A8F1-594C3395A2B4}" dt="2021-05-17T23:12:15.760" v="3601" actId="255"/>
          <ac:spMkLst>
            <pc:docMk/>
            <pc:sldMk cId="2184998621" sldId="258"/>
            <ac:spMk id="2" creationId="{EE693CA9-D725-4FD4-B8C9-48E9BD01D245}"/>
          </ac:spMkLst>
        </pc:spChg>
      </pc:sldChg>
      <pc:sldChg chg="modSp mod">
        <pc:chgData name="Tracey and Max McDonald" userId="015220d21cc855f7" providerId="LiveId" clId="{C5504BE8-63A7-41DE-A8F1-594C3395A2B4}" dt="2021-05-18T03:27:45.470" v="4693" actId="20577"/>
        <pc:sldMkLst>
          <pc:docMk/>
          <pc:sldMk cId="3781930039" sldId="272"/>
        </pc:sldMkLst>
        <pc:spChg chg="mod">
          <ac:chgData name="Tracey and Max McDonald" userId="015220d21cc855f7" providerId="LiveId" clId="{C5504BE8-63A7-41DE-A8F1-594C3395A2B4}" dt="2021-05-18T03:27:45.470" v="4693" actId="20577"/>
          <ac:spMkLst>
            <pc:docMk/>
            <pc:sldMk cId="3781930039" sldId="272"/>
            <ac:spMk id="7" creationId="{6E132E20-2CD5-4836-9936-D20BC80E5421}"/>
          </ac:spMkLst>
        </pc:spChg>
      </pc:sldChg>
      <pc:sldChg chg="modSp mod">
        <pc:chgData name="Tracey and Max McDonald" userId="015220d21cc855f7" providerId="LiveId" clId="{C5504BE8-63A7-41DE-A8F1-594C3395A2B4}" dt="2021-05-17T23:10:31.549" v="3587" actId="1076"/>
        <pc:sldMkLst>
          <pc:docMk/>
          <pc:sldMk cId="781731800" sldId="290"/>
        </pc:sldMkLst>
        <pc:spChg chg="mod">
          <ac:chgData name="Tracey and Max McDonald" userId="015220d21cc855f7" providerId="LiveId" clId="{C5504BE8-63A7-41DE-A8F1-594C3395A2B4}" dt="2021-05-17T23:10:31.549" v="3587" actId="1076"/>
          <ac:spMkLst>
            <pc:docMk/>
            <pc:sldMk cId="781731800" sldId="290"/>
            <ac:spMk id="4" creationId="{67DD22FD-8447-4DF0-A95E-83133E03181D}"/>
          </ac:spMkLst>
        </pc:spChg>
      </pc:sldChg>
      <pc:sldChg chg="del ord">
        <pc:chgData name="Tracey and Max McDonald" userId="015220d21cc855f7" providerId="LiveId" clId="{C5504BE8-63A7-41DE-A8F1-594C3395A2B4}" dt="2021-05-17T08:22:15.486" v="3484" actId="47"/>
        <pc:sldMkLst>
          <pc:docMk/>
          <pc:sldMk cId="2799448060" sldId="310"/>
        </pc:sldMkLst>
      </pc:sldChg>
      <pc:sldChg chg="addSp modSp mod">
        <pc:chgData name="Tracey and Max McDonald" userId="015220d21cc855f7" providerId="LiveId" clId="{C5504BE8-63A7-41DE-A8F1-594C3395A2B4}" dt="2021-05-18T00:17:34.808" v="3648" actId="20577"/>
        <pc:sldMkLst>
          <pc:docMk/>
          <pc:sldMk cId="386459822" sldId="314"/>
        </pc:sldMkLst>
        <pc:spChg chg="mod">
          <ac:chgData name="Tracey and Max McDonald" userId="015220d21cc855f7" providerId="LiveId" clId="{C5504BE8-63A7-41DE-A8F1-594C3395A2B4}" dt="2021-05-18T00:17:34.808" v="3648" actId="20577"/>
          <ac:spMkLst>
            <pc:docMk/>
            <pc:sldMk cId="386459822" sldId="314"/>
            <ac:spMk id="2" creationId="{03E6C6EC-7E53-42AE-B56C-9FD6D6A3890C}"/>
          </ac:spMkLst>
        </pc:spChg>
        <pc:spChg chg="add mod">
          <ac:chgData name="Tracey and Max McDonald" userId="015220d21cc855f7" providerId="LiveId" clId="{C5504BE8-63A7-41DE-A8F1-594C3395A2B4}" dt="2021-05-17T07:41:11.920" v="2476" actId="1076"/>
          <ac:spMkLst>
            <pc:docMk/>
            <pc:sldMk cId="386459822" sldId="314"/>
            <ac:spMk id="3" creationId="{DA56FF36-59C6-41E8-9774-89DF5EBB0F21}"/>
          </ac:spMkLst>
        </pc:spChg>
      </pc:sldChg>
      <pc:sldChg chg="addSp modSp mod">
        <pc:chgData name="Tracey and Max McDonald" userId="015220d21cc855f7" providerId="LiveId" clId="{C5504BE8-63A7-41DE-A8F1-594C3395A2B4}" dt="2021-05-18T06:04:41.380" v="4766" actId="20577"/>
        <pc:sldMkLst>
          <pc:docMk/>
          <pc:sldMk cId="3968199471" sldId="325"/>
        </pc:sldMkLst>
        <pc:spChg chg="add mod">
          <ac:chgData name="Tracey and Max McDonald" userId="015220d21cc855f7" providerId="LiveId" clId="{C5504BE8-63A7-41DE-A8F1-594C3395A2B4}" dt="2021-05-17T23:16:40.776" v="3645"/>
          <ac:spMkLst>
            <pc:docMk/>
            <pc:sldMk cId="3968199471" sldId="325"/>
            <ac:spMk id="6" creationId="{58C12C80-7976-4AF3-B65A-B3820E0C5E06}"/>
          </ac:spMkLst>
        </pc:spChg>
        <pc:spChg chg="mod">
          <ac:chgData name="Tracey and Max McDonald" userId="015220d21cc855f7" providerId="LiveId" clId="{C5504BE8-63A7-41DE-A8F1-594C3395A2B4}" dt="2021-05-18T06:04:41.380" v="4766" actId="20577"/>
          <ac:spMkLst>
            <pc:docMk/>
            <pc:sldMk cId="3968199471" sldId="325"/>
            <ac:spMk id="11" creationId="{A1FBB488-C38B-4277-B6F0-33EB9F1E4ABC}"/>
          </ac:spMkLst>
        </pc:spChg>
      </pc:sldChg>
      <pc:sldChg chg="modSp mod">
        <pc:chgData name="Tracey and Max McDonald" userId="015220d21cc855f7" providerId="LiveId" clId="{C5504BE8-63A7-41DE-A8F1-594C3395A2B4}" dt="2021-05-18T03:37:34.182" v="4754" actId="20577"/>
        <pc:sldMkLst>
          <pc:docMk/>
          <pc:sldMk cId="3401244641" sldId="326"/>
        </pc:sldMkLst>
        <pc:spChg chg="mod">
          <ac:chgData name="Tracey and Max McDonald" userId="015220d21cc855f7" providerId="LiveId" clId="{C5504BE8-63A7-41DE-A8F1-594C3395A2B4}" dt="2021-05-18T03:37:34.182" v="4754" actId="20577"/>
          <ac:spMkLst>
            <pc:docMk/>
            <pc:sldMk cId="3401244641" sldId="326"/>
            <ac:spMk id="2" creationId="{EE693CA9-D725-4FD4-B8C9-48E9BD01D245}"/>
          </ac:spMkLst>
        </pc:spChg>
      </pc:sldChg>
      <pc:sldChg chg="modSp mod">
        <pc:chgData name="Tracey and Max McDonald" userId="015220d21cc855f7" providerId="LiveId" clId="{C5504BE8-63A7-41DE-A8F1-594C3395A2B4}" dt="2021-05-18T06:04:56.572" v="4771" actId="20577"/>
        <pc:sldMkLst>
          <pc:docMk/>
          <pc:sldMk cId="3376687788" sldId="327"/>
        </pc:sldMkLst>
        <pc:spChg chg="mod">
          <ac:chgData name="Tracey and Max McDonald" userId="015220d21cc855f7" providerId="LiveId" clId="{C5504BE8-63A7-41DE-A8F1-594C3395A2B4}" dt="2021-05-17T23:13:00.013" v="3603" actId="255"/>
          <ac:spMkLst>
            <pc:docMk/>
            <pc:sldMk cId="3376687788" sldId="327"/>
            <ac:spMk id="2" creationId="{EE693CA9-D725-4FD4-B8C9-48E9BD01D245}"/>
          </ac:spMkLst>
        </pc:spChg>
        <pc:spChg chg="mod">
          <ac:chgData name="Tracey and Max McDonald" userId="015220d21cc855f7" providerId="LiveId" clId="{C5504BE8-63A7-41DE-A8F1-594C3395A2B4}" dt="2021-05-18T06:04:56.572" v="4771" actId="20577"/>
          <ac:spMkLst>
            <pc:docMk/>
            <pc:sldMk cId="3376687788" sldId="327"/>
            <ac:spMk id="10" creationId="{D9B61B13-08CE-438D-82D8-E8B01AB2BD93}"/>
          </ac:spMkLst>
        </pc:spChg>
      </pc:sldChg>
      <pc:sldChg chg="del ord">
        <pc:chgData name="Tracey and Max McDonald" userId="015220d21cc855f7" providerId="LiveId" clId="{C5504BE8-63A7-41DE-A8F1-594C3395A2B4}" dt="2021-05-17T08:22:18.297" v="3487" actId="47"/>
        <pc:sldMkLst>
          <pc:docMk/>
          <pc:sldMk cId="3079373053" sldId="328"/>
        </pc:sldMkLst>
      </pc:sldChg>
      <pc:sldChg chg="del ord">
        <pc:chgData name="Tracey and Max McDonald" userId="015220d21cc855f7" providerId="LiveId" clId="{C5504BE8-63A7-41DE-A8F1-594C3395A2B4}" dt="2021-05-17T08:22:18.851" v="3488" actId="47"/>
        <pc:sldMkLst>
          <pc:docMk/>
          <pc:sldMk cId="536124301" sldId="329"/>
        </pc:sldMkLst>
      </pc:sldChg>
      <pc:sldChg chg="del ord">
        <pc:chgData name="Tracey and Max McDonald" userId="015220d21cc855f7" providerId="LiveId" clId="{C5504BE8-63A7-41DE-A8F1-594C3395A2B4}" dt="2021-05-17T08:22:19.390" v="3489" actId="47"/>
        <pc:sldMkLst>
          <pc:docMk/>
          <pc:sldMk cId="3336361738" sldId="330"/>
        </pc:sldMkLst>
      </pc:sldChg>
      <pc:sldChg chg="del ord">
        <pc:chgData name="Tracey and Max McDonald" userId="015220d21cc855f7" providerId="LiveId" clId="{C5504BE8-63A7-41DE-A8F1-594C3395A2B4}" dt="2021-05-17T08:22:17.695" v="3486" actId="47"/>
        <pc:sldMkLst>
          <pc:docMk/>
          <pc:sldMk cId="2734218322" sldId="331"/>
        </pc:sldMkLst>
      </pc:sldChg>
      <pc:sldChg chg="addSp delSp modSp mod">
        <pc:chgData name="Tracey and Max McDonald" userId="015220d21cc855f7" providerId="LiveId" clId="{C5504BE8-63A7-41DE-A8F1-594C3395A2B4}" dt="2021-05-17T23:13:10.674" v="3605" actId="255"/>
        <pc:sldMkLst>
          <pc:docMk/>
          <pc:sldMk cId="3687583691" sldId="332"/>
        </pc:sldMkLst>
        <pc:spChg chg="mod">
          <ac:chgData name="Tracey and Max McDonald" userId="015220d21cc855f7" providerId="LiveId" clId="{C5504BE8-63A7-41DE-A8F1-594C3395A2B4}" dt="2021-05-17T23:13:10.674" v="3605" actId="255"/>
          <ac:spMkLst>
            <pc:docMk/>
            <pc:sldMk cId="3687583691" sldId="332"/>
            <ac:spMk id="2" creationId="{EE693CA9-D725-4FD4-B8C9-48E9BD01D245}"/>
          </ac:spMkLst>
        </pc:spChg>
        <pc:spChg chg="add del mod">
          <ac:chgData name="Tracey and Max McDonald" userId="015220d21cc855f7" providerId="LiveId" clId="{C5504BE8-63A7-41DE-A8F1-594C3395A2B4}" dt="2021-05-17T07:22:55.592" v="1830"/>
          <ac:spMkLst>
            <pc:docMk/>
            <pc:sldMk cId="3687583691" sldId="332"/>
            <ac:spMk id="3" creationId="{AAD769BA-8963-4506-9632-38650A2EE7C0}"/>
          </ac:spMkLst>
        </pc:spChg>
        <pc:spChg chg="add mod">
          <ac:chgData name="Tracey and Max McDonald" userId="015220d21cc855f7" providerId="LiveId" clId="{C5504BE8-63A7-41DE-A8F1-594C3395A2B4}" dt="2021-05-17T07:24:15.744" v="1898" actId="14100"/>
          <ac:spMkLst>
            <pc:docMk/>
            <pc:sldMk cId="3687583691" sldId="332"/>
            <ac:spMk id="4" creationId="{85D55CEF-5720-49B2-A33B-DB2B0ED02BD0}"/>
          </ac:spMkLst>
        </pc:spChg>
      </pc:sldChg>
      <pc:sldChg chg="del ord">
        <pc:chgData name="Tracey and Max McDonald" userId="015220d21cc855f7" providerId="LiveId" clId="{C5504BE8-63A7-41DE-A8F1-594C3395A2B4}" dt="2021-05-17T08:22:20.855" v="3490" actId="47"/>
        <pc:sldMkLst>
          <pc:docMk/>
          <pc:sldMk cId="1277337884" sldId="333"/>
        </pc:sldMkLst>
      </pc:sldChg>
      <pc:sldChg chg="addSp delSp modSp mod addCm delCm">
        <pc:chgData name="Tracey and Max McDonald" userId="015220d21cc855f7" providerId="LiveId" clId="{C5504BE8-63A7-41DE-A8F1-594C3395A2B4}" dt="2021-05-17T23:17:06.604" v="3646" actId="1592"/>
        <pc:sldMkLst>
          <pc:docMk/>
          <pc:sldMk cId="1617590211" sldId="334"/>
        </pc:sldMkLst>
        <pc:spChg chg="mod">
          <ac:chgData name="Tracey and Max McDonald" userId="015220d21cc855f7" providerId="LiveId" clId="{C5504BE8-63A7-41DE-A8F1-594C3395A2B4}" dt="2021-05-17T23:13:27.455" v="3608" actId="20577"/>
          <ac:spMkLst>
            <pc:docMk/>
            <pc:sldMk cId="1617590211" sldId="334"/>
            <ac:spMk id="2" creationId="{EE693CA9-D725-4FD4-B8C9-48E9BD01D245}"/>
          </ac:spMkLst>
        </pc:spChg>
        <pc:spChg chg="add del mod">
          <ac:chgData name="Tracey and Max McDonald" userId="015220d21cc855f7" providerId="LiveId" clId="{C5504BE8-63A7-41DE-A8F1-594C3395A2B4}" dt="2021-05-17T07:27:21.913" v="2074"/>
          <ac:spMkLst>
            <pc:docMk/>
            <pc:sldMk cId="1617590211" sldId="334"/>
            <ac:spMk id="3" creationId="{62CD09C5-9E07-476B-97C3-FFBB45BDE7B5}"/>
          </ac:spMkLst>
        </pc:spChg>
        <pc:spChg chg="add del mod">
          <ac:chgData name="Tracey and Max McDonald" userId="015220d21cc855f7" providerId="LiveId" clId="{C5504BE8-63A7-41DE-A8F1-594C3395A2B4}" dt="2021-05-17T08:25:51.914" v="3541" actId="478"/>
          <ac:spMkLst>
            <pc:docMk/>
            <pc:sldMk cId="1617590211" sldId="334"/>
            <ac:spMk id="4" creationId="{6FB4AF9A-D861-4F60-8F39-E82DF2640268}"/>
          </ac:spMkLst>
        </pc:spChg>
        <pc:spChg chg="add del mod">
          <ac:chgData name="Tracey and Max McDonald" userId="015220d21cc855f7" providerId="LiveId" clId="{C5504BE8-63A7-41DE-A8F1-594C3395A2B4}" dt="2021-05-17T08:29:46.712" v="3553" actId="478"/>
          <ac:spMkLst>
            <pc:docMk/>
            <pc:sldMk cId="1617590211" sldId="334"/>
            <ac:spMk id="5" creationId="{B86D145A-38A2-4947-9B72-6757A1ED14A3}"/>
          </ac:spMkLst>
        </pc:spChg>
        <pc:cxnChg chg="add del">
          <ac:chgData name="Tracey and Max McDonald" userId="015220d21cc855f7" providerId="LiveId" clId="{C5504BE8-63A7-41DE-A8F1-594C3395A2B4}" dt="2021-05-17T08:29:50.501" v="3555" actId="478"/>
          <ac:cxnSpMkLst>
            <pc:docMk/>
            <pc:sldMk cId="1617590211" sldId="334"/>
            <ac:cxnSpMk id="8" creationId="{B6D8661C-D362-4B57-B437-FF0FFA667FC5}"/>
          </ac:cxnSpMkLst>
        </pc:cxnChg>
        <pc:cxnChg chg="add del">
          <ac:chgData name="Tracey and Max McDonald" userId="015220d21cc855f7" providerId="LiveId" clId="{C5504BE8-63A7-41DE-A8F1-594C3395A2B4}" dt="2021-05-17T08:29:48.764" v="3554" actId="478"/>
          <ac:cxnSpMkLst>
            <pc:docMk/>
            <pc:sldMk cId="1617590211" sldId="334"/>
            <ac:cxnSpMk id="10" creationId="{31817ECD-0536-441C-96C6-AA9325E4FD7F}"/>
          </ac:cxnSpMkLst>
        </pc:cxnChg>
      </pc:sldChg>
      <pc:sldChg chg="modSp del mod ord">
        <pc:chgData name="Tracey and Max McDonald" userId="015220d21cc855f7" providerId="LiveId" clId="{C5504BE8-63A7-41DE-A8F1-594C3395A2B4}" dt="2021-05-18T03:11:55.640" v="4685" actId="47"/>
        <pc:sldMkLst>
          <pc:docMk/>
          <pc:sldMk cId="1743246297" sldId="335"/>
        </pc:sldMkLst>
        <pc:spChg chg="mod">
          <ac:chgData name="Tracey and Max McDonald" userId="015220d21cc855f7" providerId="LiveId" clId="{C5504BE8-63A7-41DE-A8F1-594C3395A2B4}" dt="2021-05-18T00:21:41.381" v="3672" actId="255"/>
          <ac:spMkLst>
            <pc:docMk/>
            <pc:sldMk cId="1743246297" sldId="335"/>
            <ac:spMk id="3" creationId="{F328C1C3-7B1A-4A50-8AFA-BEBC00131D25}"/>
          </ac:spMkLst>
        </pc:spChg>
        <pc:spChg chg="mod">
          <ac:chgData name="Tracey and Max McDonald" userId="015220d21cc855f7" providerId="LiveId" clId="{C5504BE8-63A7-41DE-A8F1-594C3395A2B4}" dt="2021-05-17T23:11:47.865" v="3597" actId="2711"/>
          <ac:spMkLst>
            <pc:docMk/>
            <pc:sldMk cId="1743246297" sldId="335"/>
            <ac:spMk id="4" creationId="{26A464D3-0E9C-4335-89F7-7AD927CEE140}"/>
          </ac:spMkLst>
        </pc:spChg>
      </pc:sldChg>
      <pc:sldChg chg="del ord">
        <pc:chgData name="Tracey and Max McDonald" userId="015220d21cc855f7" providerId="LiveId" clId="{C5504BE8-63A7-41DE-A8F1-594C3395A2B4}" dt="2021-05-17T08:22:21.921" v="3491" actId="47"/>
        <pc:sldMkLst>
          <pc:docMk/>
          <pc:sldMk cId="2274454393" sldId="336"/>
        </pc:sldMkLst>
      </pc:sldChg>
      <pc:sldChg chg="addSp delSp modSp mod">
        <pc:chgData name="Tracey and Max McDonald" userId="015220d21cc855f7" providerId="LiveId" clId="{C5504BE8-63A7-41DE-A8F1-594C3395A2B4}" dt="2021-05-17T23:13:53.476" v="3612" actId="2711"/>
        <pc:sldMkLst>
          <pc:docMk/>
          <pc:sldMk cId="576205041" sldId="337"/>
        </pc:sldMkLst>
        <pc:spChg chg="mod">
          <ac:chgData name="Tracey and Max McDonald" userId="015220d21cc855f7" providerId="LiveId" clId="{C5504BE8-63A7-41DE-A8F1-594C3395A2B4}" dt="2021-05-17T23:13:53.476" v="3612" actId="2711"/>
          <ac:spMkLst>
            <pc:docMk/>
            <pc:sldMk cId="576205041" sldId="337"/>
            <ac:spMk id="2" creationId="{B606CBE7-E2FF-4C7F-BA4D-4B23D01A8718}"/>
          </ac:spMkLst>
        </pc:spChg>
        <pc:spChg chg="del mod">
          <ac:chgData name="Tracey and Max McDonald" userId="015220d21cc855f7" providerId="LiveId" clId="{C5504BE8-63A7-41DE-A8F1-594C3395A2B4}" dt="2021-05-17T07:46:38.181" v="2663" actId="478"/>
          <ac:spMkLst>
            <pc:docMk/>
            <pc:sldMk cId="576205041" sldId="337"/>
            <ac:spMk id="3" creationId="{E2A6E86A-32FD-4CC1-9D9B-54A6385EA036}"/>
          </ac:spMkLst>
        </pc:spChg>
        <pc:spChg chg="add del mod">
          <ac:chgData name="Tracey and Max McDonald" userId="015220d21cc855f7" providerId="LiveId" clId="{C5504BE8-63A7-41DE-A8F1-594C3395A2B4}" dt="2021-05-17T07:46:41.528" v="2664" actId="478"/>
          <ac:spMkLst>
            <pc:docMk/>
            <pc:sldMk cId="576205041" sldId="337"/>
            <ac:spMk id="5" creationId="{A4A7CDCD-9624-42D7-8FEB-204E7E92D5BD}"/>
          </ac:spMkLst>
        </pc:spChg>
      </pc:sldChg>
      <pc:sldChg chg="del ord">
        <pc:chgData name="Tracey and Max McDonald" userId="015220d21cc855f7" providerId="LiveId" clId="{C5504BE8-63A7-41DE-A8F1-594C3395A2B4}" dt="2021-05-17T08:22:24.352" v="3493" actId="47"/>
        <pc:sldMkLst>
          <pc:docMk/>
          <pc:sldMk cId="964123663" sldId="338"/>
        </pc:sldMkLst>
      </pc:sldChg>
      <pc:sldChg chg="del ord">
        <pc:chgData name="Tracey and Max McDonald" userId="015220d21cc855f7" providerId="LiveId" clId="{C5504BE8-63A7-41DE-A8F1-594C3395A2B4}" dt="2021-05-17T08:22:25.021" v="3494" actId="47"/>
        <pc:sldMkLst>
          <pc:docMk/>
          <pc:sldMk cId="2807705050" sldId="340"/>
        </pc:sldMkLst>
      </pc:sldChg>
      <pc:sldChg chg="del ord">
        <pc:chgData name="Tracey and Max McDonald" userId="015220d21cc855f7" providerId="LiveId" clId="{C5504BE8-63A7-41DE-A8F1-594C3395A2B4}" dt="2021-05-17T08:22:25.800" v="3495" actId="47"/>
        <pc:sldMkLst>
          <pc:docMk/>
          <pc:sldMk cId="1054012855" sldId="341"/>
        </pc:sldMkLst>
      </pc:sldChg>
      <pc:sldChg chg="del ord">
        <pc:chgData name="Tracey and Max McDonald" userId="015220d21cc855f7" providerId="LiveId" clId="{C5504BE8-63A7-41DE-A8F1-594C3395A2B4}" dt="2021-05-17T08:22:30.109" v="3497" actId="47"/>
        <pc:sldMkLst>
          <pc:docMk/>
          <pc:sldMk cId="3856585712" sldId="342"/>
        </pc:sldMkLst>
      </pc:sldChg>
      <pc:sldChg chg="modSp mod ord">
        <pc:chgData name="Tracey and Max McDonald" userId="015220d21cc855f7" providerId="LiveId" clId="{C5504BE8-63A7-41DE-A8F1-594C3395A2B4}" dt="2021-05-18T03:05:21.983" v="4535" actId="27636"/>
        <pc:sldMkLst>
          <pc:docMk/>
          <pc:sldMk cId="2891446181" sldId="343"/>
        </pc:sldMkLst>
        <pc:spChg chg="mod">
          <ac:chgData name="Tracey and Max McDonald" userId="015220d21cc855f7" providerId="LiveId" clId="{C5504BE8-63A7-41DE-A8F1-594C3395A2B4}" dt="2021-05-18T03:05:21.983" v="4535" actId="27636"/>
          <ac:spMkLst>
            <pc:docMk/>
            <pc:sldMk cId="2891446181" sldId="343"/>
            <ac:spMk id="3" creationId="{FCED9E88-8E5F-4A63-8A23-748ACF31CA2B}"/>
          </ac:spMkLst>
        </pc:spChg>
        <pc:spChg chg="mod">
          <ac:chgData name="Tracey and Max McDonald" userId="015220d21cc855f7" providerId="LiveId" clId="{C5504BE8-63A7-41DE-A8F1-594C3395A2B4}" dt="2021-05-18T02:31:11.315" v="4125" actId="20577"/>
          <ac:spMkLst>
            <pc:docMk/>
            <pc:sldMk cId="2891446181" sldId="343"/>
            <ac:spMk id="7" creationId="{6E132E20-2CD5-4836-9936-D20BC80E5421}"/>
          </ac:spMkLst>
        </pc:spChg>
      </pc:sldChg>
      <pc:sldChg chg="del ord">
        <pc:chgData name="Tracey and Max McDonald" userId="015220d21cc855f7" providerId="LiveId" clId="{C5504BE8-63A7-41DE-A8F1-594C3395A2B4}" dt="2021-05-17T08:22:31.231" v="3498" actId="47"/>
        <pc:sldMkLst>
          <pc:docMk/>
          <pc:sldMk cId="4015081383" sldId="344"/>
        </pc:sldMkLst>
      </pc:sldChg>
      <pc:sldChg chg="del ord">
        <pc:chgData name="Tracey and Max McDonald" userId="015220d21cc855f7" providerId="LiveId" clId="{C5504BE8-63A7-41DE-A8F1-594C3395A2B4}" dt="2021-05-17T08:22:46.494" v="3501" actId="47"/>
        <pc:sldMkLst>
          <pc:docMk/>
          <pc:sldMk cId="1697423198" sldId="346"/>
        </pc:sldMkLst>
      </pc:sldChg>
      <pc:sldChg chg="modSp mod">
        <pc:chgData name="Tracey and Max McDonald" userId="015220d21cc855f7" providerId="LiveId" clId="{C5504BE8-63A7-41DE-A8F1-594C3395A2B4}" dt="2021-05-18T02:16:34.819" v="3883" actId="6549"/>
        <pc:sldMkLst>
          <pc:docMk/>
          <pc:sldMk cId="2410868265" sldId="347"/>
        </pc:sldMkLst>
        <pc:spChg chg="mod">
          <ac:chgData name="Tracey and Max McDonald" userId="015220d21cc855f7" providerId="LiveId" clId="{C5504BE8-63A7-41DE-A8F1-594C3395A2B4}" dt="2021-05-18T02:16:34.819" v="3883" actId="6549"/>
          <ac:spMkLst>
            <pc:docMk/>
            <pc:sldMk cId="2410868265" sldId="347"/>
            <ac:spMk id="3" creationId="{FCED9E88-8E5F-4A63-8A23-748ACF31CA2B}"/>
          </ac:spMkLst>
        </pc:spChg>
        <pc:spChg chg="mod">
          <ac:chgData name="Tracey and Max McDonald" userId="015220d21cc855f7" providerId="LiveId" clId="{C5504BE8-63A7-41DE-A8F1-594C3395A2B4}" dt="2021-05-17T23:15:16.724" v="3627" actId="20577"/>
          <ac:spMkLst>
            <pc:docMk/>
            <pc:sldMk cId="2410868265" sldId="347"/>
            <ac:spMk id="7" creationId="{6E132E20-2CD5-4836-9936-D20BC80E5421}"/>
          </ac:spMkLst>
        </pc:spChg>
      </pc:sldChg>
      <pc:sldChg chg="del ord">
        <pc:chgData name="Tracey and Max McDonald" userId="015220d21cc855f7" providerId="LiveId" clId="{C5504BE8-63A7-41DE-A8F1-594C3395A2B4}" dt="2021-05-17T08:22:33.604" v="3500" actId="47"/>
        <pc:sldMkLst>
          <pc:docMk/>
          <pc:sldMk cId="2100208543" sldId="349"/>
        </pc:sldMkLst>
      </pc:sldChg>
      <pc:sldChg chg="del ord">
        <pc:chgData name="Tracey and Max McDonald" userId="015220d21cc855f7" providerId="LiveId" clId="{C5504BE8-63A7-41DE-A8F1-594C3395A2B4}" dt="2021-05-17T08:22:26.537" v="3496" actId="47"/>
        <pc:sldMkLst>
          <pc:docMk/>
          <pc:sldMk cId="1443651725" sldId="350"/>
        </pc:sldMkLst>
      </pc:sldChg>
      <pc:sldChg chg="del">
        <pc:chgData name="Tracey and Max McDonald" userId="015220d21cc855f7" providerId="LiveId" clId="{C5504BE8-63A7-41DE-A8F1-594C3395A2B4}" dt="2021-05-18T03:06:07.738" v="4537" actId="47"/>
        <pc:sldMkLst>
          <pc:docMk/>
          <pc:sldMk cId="2907987088" sldId="351"/>
        </pc:sldMkLst>
      </pc:sldChg>
      <pc:sldChg chg="del ord">
        <pc:chgData name="Tracey and Max McDonald" userId="015220d21cc855f7" providerId="LiveId" clId="{C5504BE8-63A7-41DE-A8F1-594C3395A2B4}" dt="2021-05-17T08:22:32.796" v="3499" actId="47"/>
        <pc:sldMkLst>
          <pc:docMk/>
          <pc:sldMk cId="4129389105" sldId="352"/>
        </pc:sldMkLst>
      </pc:sldChg>
      <pc:sldChg chg="modSp mod">
        <pc:chgData name="Tracey and Max McDonald" userId="015220d21cc855f7" providerId="LiveId" clId="{C5504BE8-63A7-41DE-A8F1-594C3395A2B4}" dt="2021-05-18T06:04:10.837" v="4756" actId="313"/>
        <pc:sldMkLst>
          <pc:docMk/>
          <pc:sldMk cId="3533417121" sldId="353"/>
        </pc:sldMkLst>
        <pc:spChg chg="mod">
          <ac:chgData name="Tracey and Max McDonald" userId="015220d21cc855f7" providerId="LiveId" clId="{C5504BE8-63A7-41DE-A8F1-594C3395A2B4}" dt="2021-05-18T06:04:10.837" v="4756" actId="313"/>
          <ac:spMkLst>
            <pc:docMk/>
            <pc:sldMk cId="3533417121" sldId="353"/>
            <ac:spMk id="3" creationId="{FCED9E88-8E5F-4A63-8A23-748ACF31CA2B}"/>
          </ac:spMkLst>
        </pc:spChg>
        <pc:spChg chg="mod">
          <ac:chgData name="Tracey and Max McDonald" userId="015220d21cc855f7" providerId="LiveId" clId="{C5504BE8-63A7-41DE-A8F1-594C3395A2B4}" dt="2021-05-17T23:09:46.606" v="3582" actId="1076"/>
          <ac:spMkLst>
            <pc:docMk/>
            <pc:sldMk cId="3533417121" sldId="353"/>
            <ac:spMk id="7" creationId="{6E132E20-2CD5-4836-9936-D20BC80E5421}"/>
          </ac:spMkLst>
        </pc:spChg>
      </pc:sldChg>
      <pc:sldChg chg="modSp mod">
        <pc:chgData name="Tracey and Max McDonald" userId="015220d21cc855f7" providerId="LiveId" clId="{C5504BE8-63A7-41DE-A8F1-594C3395A2B4}" dt="2021-05-18T03:30:46.029" v="4746" actId="20577"/>
        <pc:sldMkLst>
          <pc:docMk/>
          <pc:sldMk cId="282917486" sldId="355"/>
        </pc:sldMkLst>
        <pc:spChg chg="mod">
          <ac:chgData name="Tracey and Max McDonald" userId="015220d21cc855f7" providerId="LiveId" clId="{C5504BE8-63A7-41DE-A8F1-594C3395A2B4}" dt="2021-05-17T23:15:27.648" v="3628" actId="2711"/>
          <ac:spMkLst>
            <pc:docMk/>
            <pc:sldMk cId="282917486" sldId="355"/>
            <ac:spMk id="2" creationId="{946D1845-A371-4258-8064-56086A720776}"/>
          </ac:spMkLst>
        </pc:spChg>
        <pc:spChg chg="mod">
          <ac:chgData name="Tracey and Max McDonald" userId="015220d21cc855f7" providerId="LiveId" clId="{C5504BE8-63A7-41DE-A8F1-594C3395A2B4}" dt="2021-05-18T03:30:46.029" v="4746" actId="20577"/>
          <ac:spMkLst>
            <pc:docMk/>
            <pc:sldMk cId="282917486" sldId="355"/>
            <ac:spMk id="3" creationId="{81E65FB3-1811-4B8D-999F-61E6D2575AC9}"/>
          </ac:spMkLst>
        </pc:spChg>
      </pc:sldChg>
      <pc:sldChg chg="modSp mod ord">
        <pc:chgData name="Tracey and Max McDonald" userId="015220d21cc855f7" providerId="LiveId" clId="{C5504BE8-63A7-41DE-A8F1-594C3395A2B4}" dt="2021-05-18T03:09:34.748" v="4550" actId="20577"/>
        <pc:sldMkLst>
          <pc:docMk/>
          <pc:sldMk cId="495080699" sldId="356"/>
        </pc:sldMkLst>
        <pc:spChg chg="mod">
          <ac:chgData name="Tracey and Max McDonald" userId="015220d21cc855f7" providerId="LiveId" clId="{C5504BE8-63A7-41DE-A8F1-594C3395A2B4}" dt="2021-05-17T23:16:04.016" v="3643" actId="255"/>
          <ac:spMkLst>
            <pc:docMk/>
            <pc:sldMk cId="495080699" sldId="356"/>
            <ac:spMk id="2" creationId="{37C85EE4-59BB-4D5D-BCA7-F9B3BC685EF6}"/>
          </ac:spMkLst>
        </pc:spChg>
        <pc:spChg chg="mod">
          <ac:chgData name="Tracey and Max McDonald" userId="015220d21cc855f7" providerId="LiveId" clId="{C5504BE8-63A7-41DE-A8F1-594C3395A2B4}" dt="2021-05-18T03:09:34.748" v="4550" actId="20577"/>
          <ac:spMkLst>
            <pc:docMk/>
            <pc:sldMk cId="495080699" sldId="356"/>
            <ac:spMk id="3" creationId="{D5EA5D81-44C8-49F5-B253-BB9E428B5947}"/>
          </ac:spMkLst>
        </pc:spChg>
      </pc:sldChg>
      <pc:sldChg chg="del ord">
        <pc:chgData name="Tracey and Max McDonald" userId="015220d21cc855f7" providerId="LiveId" clId="{C5504BE8-63A7-41DE-A8F1-594C3395A2B4}" dt="2021-05-17T08:22:23.108" v="3492" actId="47"/>
        <pc:sldMkLst>
          <pc:docMk/>
          <pc:sldMk cId="4012181732" sldId="357"/>
        </pc:sldMkLst>
      </pc:sldChg>
      <pc:sldChg chg="modSp mod">
        <pc:chgData name="Tracey and Max McDonald" userId="015220d21cc855f7" providerId="LiveId" clId="{C5504BE8-63A7-41DE-A8F1-594C3395A2B4}" dt="2021-05-17T23:15:43.721" v="3641" actId="20577"/>
        <pc:sldMkLst>
          <pc:docMk/>
          <pc:sldMk cId="4282223999" sldId="358"/>
        </pc:sldMkLst>
        <pc:spChg chg="mod">
          <ac:chgData name="Tracey and Max McDonald" userId="015220d21cc855f7" providerId="LiveId" clId="{C5504BE8-63A7-41DE-A8F1-594C3395A2B4}" dt="2021-05-17T23:15:43.721" v="3641" actId="20577"/>
          <ac:spMkLst>
            <pc:docMk/>
            <pc:sldMk cId="4282223999" sldId="358"/>
            <ac:spMk id="2" creationId="{946D1845-A371-4258-8064-56086A720776}"/>
          </ac:spMkLst>
        </pc:spChg>
        <pc:spChg chg="mod">
          <ac:chgData name="Tracey and Max McDonald" userId="015220d21cc855f7" providerId="LiveId" clId="{C5504BE8-63A7-41DE-A8F1-594C3395A2B4}" dt="2021-05-17T08:20:48.054" v="3467" actId="113"/>
          <ac:spMkLst>
            <pc:docMk/>
            <pc:sldMk cId="4282223999" sldId="358"/>
            <ac:spMk id="3" creationId="{81E65FB3-1811-4B8D-999F-61E6D2575AC9}"/>
          </ac:spMkLst>
        </pc:spChg>
      </pc:sldChg>
      <pc:sldChg chg="addSp delSp modSp mod">
        <pc:chgData name="Tracey and Max McDonald" userId="015220d21cc855f7" providerId="LiveId" clId="{C5504BE8-63A7-41DE-A8F1-594C3395A2B4}" dt="2021-05-18T06:04:31.934" v="4761" actId="20577"/>
        <pc:sldMkLst>
          <pc:docMk/>
          <pc:sldMk cId="3990510502" sldId="359"/>
        </pc:sldMkLst>
        <pc:spChg chg="mod">
          <ac:chgData name="Tracey and Max McDonald" userId="015220d21cc855f7" providerId="LiveId" clId="{C5504BE8-63A7-41DE-A8F1-594C3395A2B4}" dt="2021-05-17T23:11:39.593" v="3596" actId="2711"/>
          <ac:spMkLst>
            <pc:docMk/>
            <pc:sldMk cId="3990510502" sldId="359"/>
            <ac:spMk id="2" creationId="{EE693CA9-D725-4FD4-B8C9-48E9BD01D245}"/>
          </ac:spMkLst>
        </pc:spChg>
        <pc:spChg chg="del mod">
          <ac:chgData name="Tracey and Max McDonald" userId="015220d21cc855f7" providerId="LiveId" clId="{C5504BE8-63A7-41DE-A8F1-594C3395A2B4}" dt="2021-05-17T07:19:48.945" v="1686" actId="478"/>
          <ac:spMkLst>
            <pc:docMk/>
            <pc:sldMk cId="3990510502" sldId="359"/>
            <ac:spMk id="3" creationId="{F328C1C3-7B1A-4A50-8AFA-BEBC00131D25}"/>
          </ac:spMkLst>
        </pc:spChg>
        <pc:spChg chg="add del mod">
          <ac:chgData name="Tracey and Max McDonald" userId="015220d21cc855f7" providerId="LiveId" clId="{C5504BE8-63A7-41DE-A8F1-594C3395A2B4}" dt="2021-05-17T07:19:52.593" v="1687" actId="478"/>
          <ac:spMkLst>
            <pc:docMk/>
            <pc:sldMk cId="3990510502" sldId="359"/>
            <ac:spMk id="5" creationId="{F542E942-D066-4341-AF20-500E198500EE}"/>
          </ac:spMkLst>
        </pc:spChg>
        <pc:spChg chg="add del mod">
          <ac:chgData name="Tracey and Max McDonald" userId="015220d21cc855f7" providerId="LiveId" clId="{C5504BE8-63A7-41DE-A8F1-594C3395A2B4}" dt="2021-05-17T07:20:12.559" v="1692"/>
          <ac:spMkLst>
            <pc:docMk/>
            <pc:sldMk cId="3990510502" sldId="359"/>
            <ac:spMk id="6" creationId="{5429963C-5AED-4894-9842-AB8EDE6A7CCD}"/>
          </ac:spMkLst>
        </pc:spChg>
        <pc:spChg chg="add mod">
          <ac:chgData name="Tracey and Max McDonald" userId="015220d21cc855f7" providerId="LiveId" clId="{C5504BE8-63A7-41DE-A8F1-594C3395A2B4}" dt="2021-05-18T06:04:31.934" v="4761" actId="20577"/>
          <ac:spMkLst>
            <pc:docMk/>
            <pc:sldMk cId="3990510502" sldId="359"/>
            <ac:spMk id="7" creationId="{DC93EB44-5533-46D6-99D8-BF3A7A5AC481}"/>
          </ac:spMkLst>
        </pc:spChg>
      </pc:sldChg>
      <pc:sldChg chg="addSp delSp modSp new del mod">
        <pc:chgData name="Tracey and Max McDonald" userId="015220d21cc855f7" providerId="LiveId" clId="{C5504BE8-63A7-41DE-A8F1-594C3395A2B4}" dt="2021-05-17T07:37:14.530" v="2344" actId="47"/>
        <pc:sldMkLst>
          <pc:docMk/>
          <pc:sldMk cId="1479470658" sldId="360"/>
        </pc:sldMkLst>
        <pc:spChg chg="del">
          <ac:chgData name="Tracey and Max McDonald" userId="015220d21cc855f7" providerId="LiveId" clId="{C5504BE8-63A7-41DE-A8F1-594C3395A2B4}" dt="2021-05-17T07:32:20.418" v="2082"/>
          <ac:spMkLst>
            <pc:docMk/>
            <pc:sldMk cId="1479470658" sldId="360"/>
            <ac:spMk id="2" creationId="{6DFDA551-31FD-4624-934C-1358ED6A512B}"/>
          </ac:spMkLst>
        </pc:spChg>
        <pc:spChg chg="mod">
          <ac:chgData name="Tracey and Max McDonald" userId="015220d21cc855f7" providerId="LiveId" clId="{C5504BE8-63A7-41DE-A8F1-594C3395A2B4}" dt="2021-05-17T07:36:31.874" v="2343" actId="20577"/>
          <ac:spMkLst>
            <pc:docMk/>
            <pc:sldMk cId="1479470658" sldId="360"/>
            <ac:spMk id="3" creationId="{BEF2F9A0-BE7D-485F-82C4-1482B255351F}"/>
          </ac:spMkLst>
        </pc:spChg>
        <pc:spChg chg="add mod">
          <ac:chgData name="Tracey and Max McDonald" userId="015220d21cc855f7" providerId="LiveId" clId="{C5504BE8-63A7-41DE-A8F1-594C3395A2B4}" dt="2021-05-17T07:32:47.195" v="2195" actId="20577"/>
          <ac:spMkLst>
            <pc:docMk/>
            <pc:sldMk cId="1479470658" sldId="360"/>
            <ac:spMk id="4" creationId="{FA32261C-4E0B-4903-A261-F52DE9D1D744}"/>
          </ac:spMkLst>
        </pc:spChg>
      </pc:sldChg>
      <pc:sldChg chg="add del ord">
        <pc:chgData name="Tracey and Max McDonald" userId="015220d21cc855f7" providerId="LiveId" clId="{C5504BE8-63A7-41DE-A8F1-594C3395A2B4}" dt="2021-05-17T08:22:16.706" v="3485" actId="47"/>
        <pc:sldMkLst>
          <pc:docMk/>
          <pc:sldMk cId="2870171833" sldId="360"/>
        </pc:sldMkLst>
      </pc:sldChg>
      <pc:sldChg chg="modSp add del mod ord">
        <pc:chgData name="Tracey and Max McDonald" userId="015220d21cc855f7" providerId="LiveId" clId="{C5504BE8-63A7-41DE-A8F1-594C3395A2B4}" dt="2021-05-17T07:03:34.504" v="1397" actId="47"/>
        <pc:sldMkLst>
          <pc:docMk/>
          <pc:sldMk cId="3800007978" sldId="360"/>
        </pc:sldMkLst>
        <pc:spChg chg="mod">
          <ac:chgData name="Tracey and Max McDonald" userId="015220d21cc855f7" providerId="LiveId" clId="{C5504BE8-63A7-41DE-A8F1-594C3395A2B4}" dt="2021-05-17T03:22:57.106" v="39" actId="6549"/>
          <ac:spMkLst>
            <pc:docMk/>
            <pc:sldMk cId="3800007978" sldId="360"/>
            <ac:spMk id="2" creationId="{EE693CA9-D725-4FD4-B8C9-48E9BD01D245}"/>
          </ac:spMkLst>
        </pc:spChg>
        <pc:spChg chg="mod">
          <ac:chgData name="Tracey and Max McDonald" userId="015220d21cc855f7" providerId="LiveId" clId="{C5504BE8-63A7-41DE-A8F1-594C3395A2B4}" dt="2021-05-17T04:05:13.452" v="397" actId="27636"/>
          <ac:spMkLst>
            <pc:docMk/>
            <pc:sldMk cId="3800007978" sldId="360"/>
            <ac:spMk id="3" creationId="{F328C1C3-7B1A-4A50-8AFA-BEBC00131D25}"/>
          </ac:spMkLst>
        </pc:spChg>
      </pc:sldChg>
      <pc:sldChg chg="modSp add del mod">
        <pc:chgData name="Tracey and Max McDonald" userId="015220d21cc855f7" providerId="LiveId" clId="{C5504BE8-63A7-41DE-A8F1-594C3395A2B4}" dt="2021-05-17T07:21:14.052" v="1698" actId="47"/>
        <pc:sldMkLst>
          <pc:docMk/>
          <pc:sldMk cId="1087548289" sldId="361"/>
        </pc:sldMkLst>
        <pc:spChg chg="mod">
          <ac:chgData name="Tracey and Max McDonald" userId="015220d21cc855f7" providerId="LiveId" clId="{C5504BE8-63A7-41DE-A8F1-594C3395A2B4}" dt="2021-05-17T04:12:59.784" v="1011" actId="313"/>
          <ac:spMkLst>
            <pc:docMk/>
            <pc:sldMk cId="1087548289" sldId="361"/>
            <ac:spMk id="3" creationId="{F328C1C3-7B1A-4A50-8AFA-BEBC00131D25}"/>
          </ac:spMkLst>
        </pc:spChg>
      </pc:sldChg>
      <pc:sldChg chg="addSp delSp modSp add mod">
        <pc:chgData name="Tracey and Max McDonald" userId="015220d21cc855f7" providerId="LiveId" clId="{C5504BE8-63A7-41DE-A8F1-594C3395A2B4}" dt="2021-05-18T06:05:44.212" v="4779" actId="20577"/>
        <pc:sldMkLst>
          <pc:docMk/>
          <pc:sldMk cId="4158885453" sldId="361"/>
        </pc:sldMkLst>
        <pc:spChg chg="mod">
          <ac:chgData name="Tracey and Max McDonald" userId="015220d21cc855f7" providerId="LiveId" clId="{C5504BE8-63A7-41DE-A8F1-594C3395A2B4}" dt="2021-05-18T00:20:32.869" v="3652" actId="20577"/>
          <ac:spMkLst>
            <pc:docMk/>
            <pc:sldMk cId="4158885453" sldId="361"/>
            <ac:spMk id="2" creationId="{37C85EE4-59BB-4D5D-BCA7-F9B3BC685EF6}"/>
          </ac:spMkLst>
        </pc:spChg>
        <pc:spChg chg="del mod">
          <ac:chgData name="Tracey and Max McDonald" userId="015220d21cc855f7" providerId="LiveId" clId="{C5504BE8-63A7-41DE-A8F1-594C3395A2B4}" dt="2021-05-17T08:10:43.220" v="3207" actId="478"/>
          <ac:spMkLst>
            <pc:docMk/>
            <pc:sldMk cId="4158885453" sldId="361"/>
            <ac:spMk id="3" creationId="{D5EA5D81-44C8-49F5-B253-BB9E428B5947}"/>
          </ac:spMkLst>
        </pc:spChg>
        <pc:spChg chg="add mod">
          <ac:chgData name="Tracey and Max McDonald" userId="015220d21cc855f7" providerId="LiveId" clId="{C5504BE8-63A7-41DE-A8F1-594C3395A2B4}" dt="2021-05-18T06:05:44.212" v="4779" actId="20577"/>
          <ac:spMkLst>
            <pc:docMk/>
            <pc:sldMk cId="4158885453" sldId="361"/>
            <ac:spMk id="4" creationId="{33197282-54F7-4978-ACA4-D78BEE81FCE3}"/>
          </ac:spMkLst>
        </pc:spChg>
      </pc:sldChg>
      <pc:sldChg chg="modSp add mod">
        <pc:chgData name="Tracey and Max McDonald" userId="015220d21cc855f7" providerId="LiveId" clId="{C5504BE8-63A7-41DE-A8F1-594C3395A2B4}" dt="2021-05-17T23:16:12.661" v="3644" actId="255"/>
        <pc:sldMkLst>
          <pc:docMk/>
          <pc:sldMk cId="1338040103" sldId="362"/>
        </pc:sldMkLst>
        <pc:spChg chg="mod">
          <ac:chgData name="Tracey and Max McDonald" userId="015220d21cc855f7" providerId="LiveId" clId="{C5504BE8-63A7-41DE-A8F1-594C3395A2B4}" dt="2021-05-17T23:16:12.661" v="3644" actId="255"/>
          <ac:spMkLst>
            <pc:docMk/>
            <pc:sldMk cId="1338040103" sldId="362"/>
            <ac:spMk id="2" creationId="{37C85EE4-59BB-4D5D-BCA7-F9B3BC685EF6}"/>
          </ac:spMkLst>
        </pc:spChg>
        <pc:spChg chg="mod">
          <ac:chgData name="Tracey and Max McDonald" userId="015220d21cc855f7" providerId="LiveId" clId="{C5504BE8-63A7-41DE-A8F1-594C3395A2B4}" dt="2021-05-17T08:22:11.091" v="3483" actId="5793"/>
          <ac:spMkLst>
            <pc:docMk/>
            <pc:sldMk cId="1338040103" sldId="362"/>
            <ac:spMk id="3" creationId="{D5EA5D81-44C8-49F5-B253-BB9E428B5947}"/>
          </ac:spMkLst>
        </pc:spChg>
      </pc:sldChg>
      <pc:sldChg chg="modSp add mod">
        <pc:chgData name="Tracey and Max McDonald" userId="015220d21cc855f7" providerId="LiveId" clId="{C5504BE8-63A7-41DE-A8F1-594C3395A2B4}" dt="2021-05-17T23:13:42.736" v="3611" actId="20577"/>
        <pc:sldMkLst>
          <pc:docMk/>
          <pc:sldMk cId="650849553" sldId="363"/>
        </pc:sldMkLst>
        <pc:spChg chg="mod">
          <ac:chgData name="Tracey and Max McDonald" userId="015220d21cc855f7" providerId="LiveId" clId="{C5504BE8-63A7-41DE-A8F1-594C3395A2B4}" dt="2021-05-17T23:13:42.736" v="3611" actId="20577"/>
          <ac:spMkLst>
            <pc:docMk/>
            <pc:sldMk cId="650849553" sldId="363"/>
            <ac:spMk id="2" creationId="{EE693CA9-D725-4FD4-B8C9-48E9BD01D245}"/>
          </ac:spMkLst>
        </pc:spChg>
      </pc:sldChg>
      <pc:sldChg chg="addSp delSp modSp add del mod">
        <pc:chgData name="Tracey and Max McDonald" userId="015220d21cc855f7" providerId="LiveId" clId="{C5504BE8-63A7-41DE-A8F1-594C3395A2B4}" dt="2021-05-17T08:39:01.240" v="3573" actId="14100"/>
        <pc:sldMkLst>
          <pc:docMk/>
          <pc:sldMk cId="1548859665" sldId="364"/>
        </pc:sldMkLst>
        <pc:spChg chg="add del mod">
          <ac:chgData name="Tracey and Max McDonald" userId="015220d21cc855f7" providerId="LiveId" clId="{C5504BE8-63A7-41DE-A8F1-594C3395A2B4}" dt="2021-05-17T08:38:35.162" v="3567" actId="931"/>
          <ac:spMkLst>
            <pc:docMk/>
            <pc:sldMk cId="1548859665" sldId="364"/>
            <ac:spMk id="3" creationId="{EF4EC913-775D-4EF7-BBDE-9D8429D70F12}"/>
          </ac:spMkLst>
        </pc:spChg>
        <pc:picChg chg="add mod">
          <ac:chgData name="Tracey and Max McDonald" userId="015220d21cc855f7" providerId="LiveId" clId="{C5504BE8-63A7-41DE-A8F1-594C3395A2B4}" dt="2021-05-17T08:39:01.240" v="3573" actId="14100"/>
          <ac:picMkLst>
            <pc:docMk/>
            <pc:sldMk cId="1548859665" sldId="364"/>
            <ac:picMk id="5" creationId="{67B89B97-D607-4406-8880-96257DE08577}"/>
          </ac:picMkLst>
        </pc:picChg>
        <pc:picChg chg="del">
          <ac:chgData name="Tracey and Max McDonald" userId="015220d21cc855f7" providerId="LiveId" clId="{C5504BE8-63A7-41DE-A8F1-594C3395A2B4}" dt="2021-05-17T08:37:56.758" v="3566" actId="478"/>
          <ac:picMkLst>
            <pc:docMk/>
            <pc:sldMk cId="1548859665" sldId="364"/>
            <ac:picMk id="13" creationId="{0494B2C9-6DF1-47EB-82B8-737CE981FCC2}"/>
          </ac:picMkLst>
        </pc:picChg>
      </pc:sldChg>
      <pc:sldChg chg="addSp delSp modSp add mod">
        <pc:chgData name="Tracey and Max McDonald" userId="015220d21cc855f7" providerId="LiveId" clId="{C5504BE8-63A7-41DE-A8F1-594C3395A2B4}" dt="2021-05-17T08:39:53.577" v="3580" actId="1076"/>
        <pc:sldMkLst>
          <pc:docMk/>
          <pc:sldMk cId="2965328720" sldId="365"/>
        </pc:sldMkLst>
        <pc:spChg chg="add del mod">
          <ac:chgData name="Tracey and Max McDonald" userId="015220d21cc855f7" providerId="LiveId" clId="{C5504BE8-63A7-41DE-A8F1-594C3395A2B4}" dt="2021-05-17T08:39:29.310" v="3576" actId="931"/>
          <ac:spMkLst>
            <pc:docMk/>
            <pc:sldMk cId="2965328720" sldId="365"/>
            <ac:spMk id="3" creationId="{65E12AAC-44A3-4662-BF1A-92E44BB982CF}"/>
          </ac:spMkLst>
        </pc:spChg>
        <pc:picChg chg="del">
          <ac:chgData name="Tracey and Max McDonald" userId="015220d21cc855f7" providerId="LiveId" clId="{C5504BE8-63A7-41DE-A8F1-594C3395A2B4}" dt="2021-05-17T08:39:12.772" v="3575" actId="478"/>
          <ac:picMkLst>
            <pc:docMk/>
            <pc:sldMk cId="2965328720" sldId="365"/>
            <ac:picMk id="5" creationId="{67B89B97-D607-4406-8880-96257DE08577}"/>
          </ac:picMkLst>
        </pc:picChg>
        <pc:picChg chg="add mod">
          <ac:chgData name="Tracey and Max McDonald" userId="015220d21cc855f7" providerId="LiveId" clId="{C5504BE8-63A7-41DE-A8F1-594C3395A2B4}" dt="2021-05-17T08:39:53.577" v="3580" actId="1076"/>
          <ac:picMkLst>
            <pc:docMk/>
            <pc:sldMk cId="2965328720" sldId="365"/>
            <ac:picMk id="6" creationId="{9D81530F-C00D-452F-AAC8-E71FEFBB348B}"/>
          </ac:picMkLst>
        </pc:picChg>
      </pc:sldChg>
      <pc:sldChg chg="add del">
        <pc:chgData name="Tracey and Max McDonald" userId="015220d21cc855f7" providerId="LiveId" clId="{C5504BE8-63A7-41DE-A8F1-594C3395A2B4}" dt="2021-05-18T03:05:41.390" v="4536" actId="47"/>
        <pc:sldMkLst>
          <pc:docMk/>
          <pc:sldMk cId="1607266238" sldId="366"/>
        </pc:sldMkLst>
      </pc:sldChg>
      <pc:sldChg chg="addSp delSp modSp new mod">
        <pc:chgData name="Tracey and Max McDonald" userId="015220d21cc855f7" providerId="LiveId" clId="{C5504BE8-63A7-41DE-A8F1-594C3395A2B4}" dt="2021-05-18T03:03:18.676" v="4394" actId="1076"/>
        <pc:sldMkLst>
          <pc:docMk/>
          <pc:sldMk cId="661623641" sldId="367"/>
        </pc:sldMkLst>
        <pc:spChg chg="del">
          <ac:chgData name="Tracey and Max McDonald" userId="015220d21cc855f7" providerId="LiveId" clId="{C5504BE8-63A7-41DE-A8F1-594C3395A2B4}" dt="2021-05-18T02:19:45.768" v="3980"/>
          <ac:spMkLst>
            <pc:docMk/>
            <pc:sldMk cId="661623641" sldId="367"/>
            <ac:spMk id="2" creationId="{DF41FD63-9113-4206-91FA-DACC6AC96A01}"/>
          </ac:spMkLst>
        </pc:spChg>
        <pc:spChg chg="del">
          <ac:chgData name="Tracey and Max McDonald" userId="015220d21cc855f7" providerId="LiveId" clId="{C5504BE8-63A7-41DE-A8F1-594C3395A2B4}" dt="2021-05-18T02:20:54.941" v="3981" actId="22"/>
          <ac:spMkLst>
            <pc:docMk/>
            <pc:sldMk cId="661623641" sldId="367"/>
            <ac:spMk id="3" creationId="{2462BAAF-1DFD-4944-97C7-B67763793170}"/>
          </ac:spMkLst>
        </pc:spChg>
        <pc:spChg chg="add del mod">
          <ac:chgData name="Tracey and Max McDonald" userId="015220d21cc855f7" providerId="LiveId" clId="{C5504BE8-63A7-41DE-A8F1-594C3395A2B4}" dt="2021-05-18T02:27:05.854" v="4018" actId="478"/>
          <ac:spMkLst>
            <pc:docMk/>
            <pc:sldMk cId="661623641" sldId="367"/>
            <ac:spMk id="4" creationId="{95A6193E-1F93-4073-A084-F1B0B7DF05FB}"/>
          </ac:spMkLst>
        </pc:spChg>
        <pc:spChg chg="add del mod">
          <ac:chgData name="Tracey and Max McDonald" userId="015220d21cc855f7" providerId="LiveId" clId="{C5504BE8-63A7-41DE-A8F1-594C3395A2B4}" dt="2021-05-18T02:26:33.851" v="4012" actId="22"/>
          <ac:spMkLst>
            <pc:docMk/>
            <pc:sldMk cId="661623641" sldId="367"/>
            <ac:spMk id="8" creationId="{66F7B956-9008-486F-8545-1CB4AD626CAA}"/>
          </ac:spMkLst>
        </pc:spChg>
        <pc:spChg chg="add del mod">
          <ac:chgData name="Tracey and Max McDonald" userId="015220d21cc855f7" providerId="LiveId" clId="{C5504BE8-63A7-41DE-A8F1-594C3395A2B4}" dt="2021-05-18T02:27:11.003" v="4019" actId="478"/>
          <ac:spMkLst>
            <pc:docMk/>
            <pc:sldMk cId="661623641" sldId="367"/>
            <ac:spMk id="12" creationId="{2771B40C-0C1D-4BF1-9EDA-7A84E509FCEE}"/>
          </ac:spMkLst>
        </pc:spChg>
        <pc:spChg chg="add mod">
          <ac:chgData name="Tracey and Max McDonald" userId="015220d21cc855f7" providerId="LiveId" clId="{C5504BE8-63A7-41DE-A8F1-594C3395A2B4}" dt="2021-05-18T02:29:55.427" v="4074" actId="113"/>
          <ac:spMkLst>
            <pc:docMk/>
            <pc:sldMk cId="661623641" sldId="367"/>
            <ac:spMk id="15" creationId="{2F23E763-6876-4506-A934-F429496EB1B1}"/>
          </ac:spMkLst>
        </pc:spChg>
        <pc:spChg chg="add mod">
          <ac:chgData name="Tracey and Max McDonald" userId="015220d21cc855f7" providerId="LiveId" clId="{C5504BE8-63A7-41DE-A8F1-594C3395A2B4}" dt="2021-05-18T02:30:16.671" v="4098" actId="20577"/>
          <ac:spMkLst>
            <pc:docMk/>
            <pc:sldMk cId="661623641" sldId="367"/>
            <ac:spMk id="16" creationId="{8E3FD575-0C2A-430B-91CF-B435B78B062B}"/>
          </ac:spMkLst>
        </pc:spChg>
        <pc:spChg chg="add mod">
          <ac:chgData name="Tracey and Max McDonald" userId="015220d21cc855f7" providerId="LiveId" clId="{C5504BE8-63A7-41DE-A8F1-594C3395A2B4}" dt="2021-05-18T03:03:18.676" v="4394" actId="1076"/>
          <ac:spMkLst>
            <pc:docMk/>
            <pc:sldMk cId="661623641" sldId="367"/>
            <ac:spMk id="17" creationId="{566E5955-549B-4207-9B15-F6602026ED6D}"/>
          </ac:spMkLst>
        </pc:spChg>
        <pc:picChg chg="add del mod ord modCrop">
          <ac:chgData name="Tracey and Max McDonald" userId="015220d21cc855f7" providerId="LiveId" clId="{C5504BE8-63A7-41DE-A8F1-594C3395A2B4}" dt="2021-05-18T02:26:30.663" v="4011" actId="478"/>
          <ac:picMkLst>
            <pc:docMk/>
            <pc:sldMk cId="661623641" sldId="367"/>
            <ac:picMk id="6" creationId="{B4F625F6-AA47-478C-AEF4-FDED879EA46B}"/>
          </ac:picMkLst>
        </pc:picChg>
        <pc:picChg chg="add mod ord modCrop">
          <ac:chgData name="Tracey and Max McDonald" userId="015220d21cc855f7" providerId="LiveId" clId="{C5504BE8-63A7-41DE-A8F1-594C3395A2B4}" dt="2021-05-18T02:29:09.857" v="4041" actId="1076"/>
          <ac:picMkLst>
            <pc:docMk/>
            <pc:sldMk cId="661623641" sldId="367"/>
            <ac:picMk id="10" creationId="{B6D19022-6DB1-4523-B864-2B3A035A7285}"/>
          </ac:picMkLst>
        </pc:picChg>
        <pc:picChg chg="add mod modCrop">
          <ac:chgData name="Tracey and Max McDonald" userId="015220d21cc855f7" providerId="LiveId" clId="{C5504BE8-63A7-41DE-A8F1-594C3395A2B4}" dt="2021-05-18T02:29:11.318" v="4042" actId="1076"/>
          <ac:picMkLst>
            <pc:docMk/>
            <pc:sldMk cId="661623641" sldId="367"/>
            <ac:picMk id="14" creationId="{09965308-6B03-4161-B95D-17391E5109DC}"/>
          </ac:picMkLst>
        </pc:picChg>
      </pc:sldChg>
      <pc:sldChg chg="addSp delSp modSp add mod">
        <pc:chgData name="Tracey and Max McDonald" userId="015220d21cc855f7" providerId="LiveId" clId="{C5504BE8-63A7-41DE-A8F1-594C3395A2B4}" dt="2021-05-18T02:39:49.471" v="4146" actId="14100"/>
        <pc:sldMkLst>
          <pc:docMk/>
          <pc:sldMk cId="1010932404" sldId="368"/>
        </pc:sldMkLst>
        <pc:spChg chg="add del mod">
          <ac:chgData name="Tracey and Max McDonald" userId="015220d21cc855f7" providerId="LiveId" clId="{C5504BE8-63A7-41DE-A8F1-594C3395A2B4}" dt="2021-05-18T02:22:36.354" v="3994" actId="22"/>
          <ac:spMkLst>
            <pc:docMk/>
            <pc:sldMk cId="1010932404" sldId="368"/>
            <ac:spMk id="3" creationId="{B7B237A3-BCAB-416E-920A-E683131F30F5}"/>
          </ac:spMkLst>
        </pc:spChg>
        <pc:spChg chg="del mod">
          <ac:chgData name="Tracey and Max McDonald" userId="015220d21cc855f7" providerId="LiveId" clId="{C5504BE8-63A7-41DE-A8F1-594C3395A2B4}" dt="2021-05-18T02:23:24.536" v="4005" actId="478"/>
          <ac:spMkLst>
            <pc:docMk/>
            <pc:sldMk cId="1010932404" sldId="368"/>
            <ac:spMk id="4" creationId="{95A6193E-1F93-4073-A084-F1B0B7DF05FB}"/>
          </ac:spMkLst>
        </pc:spChg>
        <pc:spChg chg="add del mod">
          <ac:chgData name="Tracey and Max McDonald" userId="015220d21cc855f7" providerId="LiveId" clId="{C5504BE8-63A7-41DE-A8F1-594C3395A2B4}" dt="2021-05-18T02:23:28.755" v="4006" actId="478"/>
          <ac:spMkLst>
            <pc:docMk/>
            <pc:sldMk cId="1010932404" sldId="368"/>
            <ac:spMk id="9" creationId="{BD4CFB2F-58E3-4845-B0E7-9927E9E2CF06}"/>
          </ac:spMkLst>
        </pc:spChg>
        <pc:spChg chg="add del mod">
          <ac:chgData name="Tracey and Max McDonald" userId="015220d21cc855f7" providerId="LiveId" clId="{C5504BE8-63A7-41DE-A8F1-594C3395A2B4}" dt="2021-05-18T02:38:27.867" v="4128" actId="931"/>
          <ac:spMkLst>
            <pc:docMk/>
            <pc:sldMk cId="1010932404" sldId="368"/>
            <ac:spMk id="11" creationId="{92D8A43F-01E3-4D9D-B719-32E805E764C9}"/>
          </ac:spMkLst>
        </pc:spChg>
        <pc:spChg chg="add mod">
          <ac:chgData name="Tracey and Max McDonald" userId="015220d21cc855f7" providerId="LiveId" clId="{C5504BE8-63A7-41DE-A8F1-594C3395A2B4}" dt="2021-05-18T02:39:49.471" v="4146" actId="14100"/>
          <ac:spMkLst>
            <pc:docMk/>
            <pc:sldMk cId="1010932404" sldId="368"/>
            <ac:spMk id="14" creationId="{76E4FCA6-B57D-48C2-A448-921D95BC4ABC}"/>
          </ac:spMkLst>
        </pc:spChg>
        <pc:picChg chg="del">
          <ac:chgData name="Tracey and Max McDonald" userId="015220d21cc855f7" providerId="LiveId" clId="{C5504BE8-63A7-41DE-A8F1-594C3395A2B4}" dt="2021-05-18T02:22:33.529" v="3993" actId="478"/>
          <ac:picMkLst>
            <pc:docMk/>
            <pc:sldMk cId="1010932404" sldId="368"/>
            <ac:picMk id="6" creationId="{B4F625F6-AA47-478C-AEF4-FDED879EA46B}"/>
          </ac:picMkLst>
        </pc:picChg>
        <pc:picChg chg="add del mod ord modCrop">
          <ac:chgData name="Tracey and Max McDonald" userId="015220d21cc855f7" providerId="LiveId" clId="{C5504BE8-63A7-41DE-A8F1-594C3395A2B4}" dt="2021-05-18T02:38:13.574" v="4127" actId="478"/>
          <ac:picMkLst>
            <pc:docMk/>
            <pc:sldMk cId="1010932404" sldId="368"/>
            <ac:picMk id="7" creationId="{9FF276F8-0555-403E-A669-0DFC4BEC2919}"/>
          </ac:picMkLst>
        </pc:picChg>
        <pc:picChg chg="add mod">
          <ac:chgData name="Tracey and Max McDonald" userId="015220d21cc855f7" providerId="LiveId" clId="{C5504BE8-63A7-41DE-A8F1-594C3395A2B4}" dt="2021-05-18T02:38:35.179" v="4132" actId="14100"/>
          <ac:picMkLst>
            <pc:docMk/>
            <pc:sldMk cId="1010932404" sldId="368"/>
            <ac:picMk id="13" creationId="{89B56624-09F3-44A2-872E-65C0E225ECB3}"/>
          </ac:picMkLst>
        </pc:picChg>
      </pc:sldChg>
      <pc:sldChg chg="add del">
        <pc:chgData name="Tracey and Max McDonald" userId="015220d21cc855f7" providerId="LiveId" clId="{C5504BE8-63A7-41DE-A8F1-594C3395A2B4}" dt="2021-05-18T02:40:02.943" v="4148" actId="47"/>
        <pc:sldMkLst>
          <pc:docMk/>
          <pc:sldMk cId="3911084" sldId="369"/>
        </pc:sldMkLst>
      </pc:sldChg>
      <pc:sldChg chg="addSp delSp modSp add mod">
        <pc:chgData name="Tracey and Max McDonald" userId="015220d21cc855f7" providerId="LiveId" clId="{C5504BE8-63A7-41DE-A8F1-594C3395A2B4}" dt="2021-05-18T02:40:48.628" v="4159" actId="20577"/>
        <pc:sldMkLst>
          <pc:docMk/>
          <pc:sldMk cId="3325466510" sldId="369"/>
        </pc:sldMkLst>
        <pc:spChg chg="add del mod">
          <ac:chgData name="Tracey and Max McDonald" userId="015220d21cc855f7" providerId="LiveId" clId="{C5504BE8-63A7-41DE-A8F1-594C3395A2B4}" dt="2021-05-18T02:40:19.649" v="4151" actId="931"/>
          <ac:spMkLst>
            <pc:docMk/>
            <pc:sldMk cId="3325466510" sldId="369"/>
            <ac:spMk id="3" creationId="{5A3E1803-E585-46B5-942A-4642EE41DC15}"/>
          </ac:spMkLst>
        </pc:spChg>
        <pc:spChg chg="mod">
          <ac:chgData name="Tracey and Max McDonald" userId="015220d21cc855f7" providerId="LiveId" clId="{C5504BE8-63A7-41DE-A8F1-594C3395A2B4}" dt="2021-05-18T02:40:48.628" v="4159" actId="20577"/>
          <ac:spMkLst>
            <pc:docMk/>
            <pc:sldMk cId="3325466510" sldId="369"/>
            <ac:spMk id="14" creationId="{76E4FCA6-B57D-48C2-A448-921D95BC4ABC}"/>
          </ac:spMkLst>
        </pc:spChg>
        <pc:picChg chg="add mod">
          <ac:chgData name="Tracey and Max McDonald" userId="015220d21cc855f7" providerId="LiveId" clId="{C5504BE8-63A7-41DE-A8F1-594C3395A2B4}" dt="2021-05-18T02:40:28.877" v="4156" actId="1076"/>
          <ac:picMkLst>
            <pc:docMk/>
            <pc:sldMk cId="3325466510" sldId="369"/>
            <ac:picMk id="5" creationId="{9C181526-7C59-4CF5-98EA-35E14666FD65}"/>
          </ac:picMkLst>
        </pc:picChg>
        <pc:picChg chg="del">
          <ac:chgData name="Tracey and Max McDonald" userId="015220d21cc855f7" providerId="LiveId" clId="{C5504BE8-63A7-41DE-A8F1-594C3395A2B4}" dt="2021-05-18T02:40:11.257" v="4150" actId="478"/>
          <ac:picMkLst>
            <pc:docMk/>
            <pc:sldMk cId="3325466510" sldId="369"/>
            <ac:picMk id="13" creationId="{89B56624-09F3-44A2-872E-65C0E225ECB3}"/>
          </ac:picMkLst>
        </pc:picChg>
      </pc:sldChg>
      <pc:sldChg chg="add del">
        <pc:chgData name="Tracey and Max McDonald" userId="015220d21cc855f7" providerId="LiveId" clId="{C5504BE8-63A7-41DE-A8F1-594C3395A2B4}" dt="2021-05-18T02:31:18.279" v="4126" actId="47"/>
        <pc:sldMkLst>
          <pc:docMk/>
          <pc:sldMk cId="3434070698" sldId="369"/>
        </pc:sldMkLst>
      </pc:sldChg>
      <pc:sldChg chg="modSp add mod">
        <pc:chgData name="Tracey and Max McDonald" userId="015220d21cc855f7" providerId="LiveId" clId="{C5504BE8-63A7-41DE-A8F1-594C3395A2B4}" dt="2021-05-18T03:28:49.388" v="4695" actId="20577"/>
        <pc:sldMkLst>
          <pc:docMk/>
          <pc:sldMk cId="1632222011" sldId="370"/>
        </pc:sldMkLst>
        <pc:spChg chg="mod">
          <ac:chgData name="Tracey and Max McDonald" userId="015220d21cc855f7" providerId="LiveId" clId="{C5504BE8-63A7-41DE-A8F1-594C3395A2B4}" dt="2021-05-18T03:28:49.388" v="4695" actId="20577"/>
          <ac:spMkLst>
            <pc:docMk/>
            <pc:sldMk cId="1632222011" sldId="370"/>
            <ac:spMk id="3" creationId="{FCED9E88-8E5F-4A63-8A23-748ACF31CA2B}"/>
          </ac:spMkLst>
        </pc:spChg>
      </pc:sldChg>
      <pc:sldChg chg="addSp delSp modSp new mod ord">
        <pc:chgData name="Tracey and Max McDonald" userId="015220d21cc855f7" providerId="LiveId" clId="{C5504BE8-63A7-41DE-A8F1-594C3395A2B4}" dt="2021-05-18T03:05:03.974" v="4533" actId="14"/>
        <pc:sldMkLst>
          <pc:docMk/>
          <pc:sldMk cId="1630280458" sldId="371"/>
        </pc:sldMkLst>
        <pc:spChg chg="del">
          <ac:chgData name="Tracey and Max McDonald" userId="015220d21cc855f7" providerId="LiveId" clId="{C5504BE8-63A7-41DE-A8F1-594C3395A2B4}" dt="2021-05-18T02:42:46.042" v="4178"/>
          <ac:spMkLst>
            <pc:docMk/>
            <pc:sldMk cId="1630280458" sldId="371"/>
            <ac:spMk id="2" creationId="{985CA869-180B-462D-A44F-A9F0BF4EF541}"/>
          </ac:spMkLst>
        </pc:spChg>
        <pc:spChg chg="mod">
          <ac:chgData name="Tracey and Max McDonald" userId="015220d21cc855f7" providerId="LiveId" clId="{C5504BE8-63A7-41DE-A8F1-594C3395A2B4}" dt="2021-05-18T03:05:03.974" v="4533" actId="14"/>
          <ac:spMkLst>
            <pc:docMk/>
            <pc:sldMk cId="1630280458" sldId="371"/>
            <ac:spMk id="3" creationId="{59E33B27-C209-46B5-AF06-2FF340D3CEDF}"/>
          </ac:spMkLst>
        </pc:spChg>
        <pc:spChg chg="add mod">
          <ac:chgData name="Tracey and Max McDonald" userId="015220d21cc855f7" providerId="LiveId" clId="{C5504BE8-63A7-41DE-A8F1-594C3395A2B4}" dt="2021-05-18T02:42:46.042" v="4178"/>
          <ac:spMkLst>
            <pc:docMk/>
            <pc:sldMk cId="1630280458" sldId="371"/>
            <ac:spMk id="4" creationId="{50869091-9743-4FC8-82E0-DECB33BC1E6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Responses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6A1-4DD0-A02F-5D72026703A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6A1-4DD0-A02F-5D72026703A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6A1-4DD0-A02F-5D72026703A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Fast Rail</c:v>
                </c:pt>
                <c:pt idx="1">
                  <c:v>Light Rail</c:v>
                </c:pt>
                <c:pt idx="2">
                  <c:v>Neither</c:v>
                </c:pt>
              </c:strCache>
              <c:extLst/>
            </c:strRef>
          </c:cat>
          <c:val>
            <c:numRef>
              <c:f>Sheet1!$B$2:$B$5</c:f>
              <c:numCache>
                <c:formatCode>General</c:formatCode>
                <c:ptCount val="3"/>
                <c:pt idx="0">
                  <c:v>60</c:v>
                </c:pt>
                <c:pt idx="1">
                  <c:v>5</c:v>
                </c:pt>
                <c:pt idx="2">
                  <c:v>35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ADF0-4587-911D-BD7316DE5C7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240423751378903"/>
          <c:y val="0.32196165868980992"/>
          <c:w val="0.11146049678572785"/>
          <c:h val="0.4081889294741065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% Respondents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Options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None</c:v>
                </c:pt>
                <c:pt idx="1">
                  <c:v>Road Upgrades</c:v>
                </c:pt>
                <c:pt idx="2">
                  <c:v>RWBus Operations</c:v>
                </c:pt>
                <c:pt idx="3">
                  <c:v>Rwbus system</c:v>
                </c:pt>
                <c:pt idx="4">
                  <c:v>Business Usual</c:v>
                </c:pt>
                <c:pt idx="5">
                  <c:v>Quality Bus Corridor</c:v>
                </c:pt>
                <c:pt idx="6">
                  <c:v>Light Rail</c:v>
                </c:pt>
                <c:pt idx="7">
                  <c:v>w LTR</c:v>
                </c:pt>
                <c:pt idx="8">
                  <c:v>Trackless Tram</c:v>
                </c:pt>
                <c:pt idx="9">
                  <c:v>Rapid Bus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11</c:v>
                </c:pt>
                <c:pt idx="1">
                  <c:v>29</c:v>
                </c:pt>
                <c:pt idx="2">
                  <c:v>18</c:v>
                </c:pt>
                <c:pt idx="3">
                  <c:v>12</c:v>
                </c:pt>
                <c:pt idx="4">
                  <c:v>6</c:v>
                </c:pt>
                <c:pt idx="5">
                  <c:v>9</c:v>
                </c:pt>
                <c:pt idx="6">
                  <c:v>3</c:v>
                </c:pt>
                <c:pt idx="7">
                  <c:v>4</c:v>
                </c:pt>
                <c:pt idx="8">
                  <c:v>1</c:v>
                </c:pt>
                <c:pt idx="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5D-4755-A2CF-4C134B16B8E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3465711"/>
        <c:axId val="143464879"/>
      </c:barChart>
      <c:catAx>
        <c:axId val="143465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464879"/>
        <c:crosses val="autoZero"/>
        <c:auto val="1"/>
        <c:lblAlgn val="ctr"/>
        <c:lblOffset val="100"/>
        <c:noMultiLvlLbl val="0"/>
      </c:catAx>
      <c:valAx>
        <c:axId val="143464879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3465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% Respondents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Options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None</c:v>
                </c:pt>
                <c:pt idx="1">
                  <c:v>Road Upgrades</c:v>
                </c:pt>
                <c:pt idx="2">
                  <c:v>RWBus Operations</c:v>
                </c:pt>
                <c:pt idx="3">
                  <c:v>Rwbus system</c:v>
                </c:pt>
                <c:pt idx="4">
                  <c:v>Business Usual</c:v>
                </c:pt>
                <c:pt idx="5">
                  <c:v>Quality Bus Corridor</c:v>
                </c:pt>
                <c:pt idx="6">
                  <c:v>Light Rail</c:v>
                </c:pt>
                <c:pt idx="7">
                  <c:v>w LTR</c:v>
                </c:pt>
                <c:pt idx="8">
                  <c:v>Trackless Tram</c:v>
                </c:pt>
                <c:pt idx="9">
                  <c:v>Rapid Bus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11</c:v>
                </c:pt>
                <c:pt idx="1">
                  <c:v>29</c:v>
                </c:pt>
                <c:pt idx="2">
                  <c:v>18</c:v>
                </c:pt>
                <c:pt idx="3">
                  <c:v>12</c:v>
                </c:pt>
                <c:pt idx="4">
                  <c:v>6</c:v>
                </c:pt>
                <c:pt idx="5">
                  <c:v>9</c:v>
                </c:pt>
                <c:pt idx="6">
                  <c:v>3</c:v>
                </c:pt>
                <c:pt idx="7">
                  <c:v>4</c:v>
                </c:pt>
                <c:pt idx="8">
                  <c:v>1</c:v>
                </c:pt>
                <c:pt idx="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5D-4755-A2CF-4C134B16B8E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3465711"/>
        <c:axId val="143464879"/>
      </c:barChart>
      <c:catAx>
        <c:axId val="143465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464879"/>
        <c:crosses val="autoZero"/>
        <c:auto val="1"/>
        <c:lblAlgn val="ctr"/>
        <c:lblOffset val="100"/>
        <c:noMultiLvlLbl val="0"/>
      </c:catAx>
      <c:valAx>
        <c:axId val="143464879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3465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1D9F5-9C6F-4DC0-8814-657E54ABAB5C}" type="datetimeFigureOut">
              <a:rPr lang="en-AU" smtClean="0"/>
              <a:t>19/05/2021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7EE4C-3D47-4879-99D3-7BB9FC4CB14D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452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3B283-79FD-4784-8E6A-9F990B34F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7D31C3-671B-493C-B580-37C975F1E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F0220-14C1-4638-BAC0-AFFABA5D7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B18-89FE-45E4-B2C5-1A8B86D260E4}" type="datetimeFigureOut">
              <a:rPr lang="en-AU" smtClean="0"/>
              <a:t>19/05/2021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6A331-8355-40FC-914B-0B58EE62A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9FF98-1FE9-47DD-A13E-7CA7B50C2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E39D-F981-43E3-B0A5-C1486EB56F5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1609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4496-0EEA-4BCB-8F72-5E92F5220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35F0E-B8D1-4196-B623-AC9589734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03EC3-D10B-46EA-8D4E-4F2F91F02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B18-89FE-45E4-B2C5-1A8B86D260E4}" type="datetimeFigureOut">
              <a:rPr lang="en-AU" smtClean="0"/>
              <a:t>19/05/2021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68EEA-7EC9-41DC-8845-044B573D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A92F8-DC8D-4E29-AF47-9B5A5346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E39D-F981-43E3-B0A5-C1486EB56F5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5275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872808-95E1-4F65-A96A-353386D058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D942CC-B5E6-453C-ABD4-BF17BD00B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181F9-D193-4B0B-8AF5-0A9A744AD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B18-89FE-45E4-B2C5-1A8B86D260E4}" type="datetimeFigureOut">
              <a:rPr lang="en-AU" smtClean="0"/>
              <a:t>19/05/2021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E1FCF-3A64-4CDF-A52D-11AE10374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84470-B186-48DD-B9F3-A06445E9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E39D-F981-43E3-B0A5-C1486EB56F5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73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524F2-39D9-41BF-B2E1-B31DE2CCE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666F2-C6CA-46C4-BB7F-3D777775D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DD792-8A25-4B8A-874D-12EDC30F1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B18-89FE-45E4-B2C5-1A8B86D260E4}" type="datetimeFigureOut">
              <a:rPr lang="en-AU" smtClean="0"/>
              <a:t>19/05/2021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A4EBD-F190-42C0-9E80-00910DF5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68817-C011-437B-BBC4-3CB15077A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E39D-F981-43E3-B0A5-C1486EB56F5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23210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A835-1E35-4F21-A92A-A68CE5A01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BBDAF-1BE3-4766-9BA3-8A45318A0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81DAB-E0A6-403E-BEAF-AADEF5E0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B18-89FE-45E4-B2C5-1A8B86D260E4}" type="datetimeFigureOut">
              <a:rPr lang="en-AU" smtClean="0"/>
              <a:t>19/05/2021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85C8A-AD7B-4A1F-8AAB-DD7FE540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41136-7EED-4517-AF80-FE97B5147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E39D-F981-43E3-B0A5-C1486EB56F5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45492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A3FEF-EC6B-4EB7-9B74-6B4611738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953B4-1540-4D10-BD5E-CD1EB5E3C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0322F-FE2F-42C0-9EE3-508FBF318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7A109-133A-48C3-8171-24622A6CF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B18-89FE-45E4-B2C5-1A8B86D260E4}" type="datetimeFigureOut">
              <a:rPr lang="en-AU" smtClean="0"/>
              <a:t>19/05/2021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8A961-E9AD-418B-AA08-93D7E2F59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22A35-732D-40E8-9E09-D26A13610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E39D-F981-43E3-B0A5-C1486EB56F5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2605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FD42-96A9-4B84-8CD4-9980CADA5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46C42-7BF1-4811-9754-CA328E93E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0E02D-6B80-4D09-AB77-804DB1EE4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DDBEF6-67C8-4FEF-BDC6-01B23428C8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537C07-BC6C-4CC3-858B-7C1C69FD5F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FFDB6-7CCB-468B-9AC9-F2DCF1C3D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B18-89FE-45E4-B2C5-1A8B86D260E4}" type="datetimeFigureOut">
              <a:rPr lang="en-AU" smtClean="0"/>
              <a:t>19/05/2021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F6589D-90C8-431A-8573-4AA8A3F52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1048D-739D-43AA-BE6D-BD8976479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E39D-F981-43E3-B0A5-C1486EB56F5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893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EE9BD-B225-4EEC-A61C-BE061E59D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C927C0-815F-47F9-ADE7-BD1DAA82A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B18-89FE-45E4-B2C5-1A8B86D260E4}" type="datetimeFigureOut">
              <a:rPr lang="en-AU" smtClean="0"/>
              <a:t>19/05/2021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25BF8-E919-43EA-8DAF-C55498654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DE373-0321-4E0E-8D96-BEF4B30F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E39D-F981-43E3-B0A5-C1486EB56F5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7008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B070F8-F750-4C56-94C1-A6314464F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B18-89FE-45E4-B2C5-1A8B86D260E4}" type="datetimeFigureOut">
              <a:rPr lang="en-AU" smtClean="0"/>
              <a:t>19/05/2021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A0BEC5-283E-42AE-BE19-13AB35A24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F9D79-CD6B-482E-8C4F-34D06C1F5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E39D-F981-43E3-B0A5-C1486EB56F5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108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60595-49F0-4184-8354-0D73D6F88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F70A4-0C0D-4958-BE56-5365D5735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FFB150-4AD2-4F8E-8801-024B3596C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81E5-3D8A-4FE8-86F6-91F842732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B18-89FE-45E4-B2C5-1A8B86D260E4}" type="datetimeFigureOut">
              <a:rPr lang="en-AU" smtClean="0"/>
              <a:t>19/05/2021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2012D-76D3-4219-ADA8-07FFCDFA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6A7C6-EC33-4B37-8390-ECEEE67F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E39D-F981-43E3-B0A5-C1486EB56F5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8024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38044-2559-459F-A949-AE3A77682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BCB32D-0339-425B-9A2E-963A8E3CC6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ABEF4-FAB9-43D4-A544-DB9824C47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2DB12-7C95-486B-A7DA-223ABE83C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B18-89FE-45E4-B2C5-1A8B86D260E4}" type="datetimeFigureOut">
              <a:rPr lang="en-AU" smtClean="0"/>
              <a:t>19/05/2021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C3CA4-921C-4810-A166-DFD00FA6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329EE-007C-4BAC-BF68-B365BECB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E39D-F981-43E3-B0A5-C1486EB56F5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6273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FBBD5D-A540-43CE-BEE5-6A49078D6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3AB11-1213-4A92-BFBD-4D4262F03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F147D-92FB-43FC-BDD6-A3B79985C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EFB18-89FE-45E4-B2C5-1A8B86D260E4}" type="datetimeFigureOut">
              <a:rPr lang="en-AU" smtClean="0"/>
              <a:t>19/05/2021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8776D-292D-40B9-BACB-8928770F6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6F094-E76E-4444-8FAE-AF9EFFCFD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DE39D-F981-43E3-B0A5-C1486EB56F5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5374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704A7-DFC2-43A6-A26D-0EB898924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r>
              <a:rPr lang="en-AU" b="1" dirty="0">
                <a:latin typeface="+mn-lt"/>
              </a:rPr>
              <a:t>Sunshine Coast Mass Transit Action Group inc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B10BAF-997F-4D92-AB78-335835DDE4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3600" b="1" dirty="0"/>
              <a:t>SCRC Mass Transit Options Analysis Review</a:t>
            </a:r>
          </a:p>
          <a:p>
            <a:r>
              <a:rPr lang="en-AU" sz="3600" b="1" dirty="0"/>
              <a:t>May 19</a:t>
            </a:r>
            <a:r>
              <a:rPr lang="en-AU" sz="3600" b="1" baseline="30000" dirty="0"/>
              <a:t>th</a:t>
            </a:r>
            <a:r>
              <a:rPr lang="en-AU" sz="3600" b="1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014821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3CA9-D725-4FD4-B8C9-48E9BD01D24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AU" b="1" dirty="0">
                <a:latin typeface="+mn-lt"/>
              </a:rPr>
              <a:t>What the Community think of the 9 Options</a:t>
            </a:r>
            <a:br>
              <a:rPr lang="en-AU" b="1" dirty="0">
                <a:latin typeface="+mn-lt"/>
              </a:rPr>
            </a:br>
            <a:r>
              <a:rPr lang="en-AU" b="1" dirty="0">
                <a:latin typeface="+mn-lt"/>
              </a:rPr>
              <a:t>MTAG Survey 2021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65F3ABE-A070-451E-8318-C6CDD8EEE4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86D145A-38A2-4947-9B72-6757A1ED14A3}"/>
              </a:ext>
            </a:extLst>
          </p:cNvPr>
          <p:cNvSpPr txBox="1"/>
          <p:nvPr/>
        </p:nvSpPr>
        <p:spPr>
          <a:xfrm>
            <a:off x="3781426" y="2521982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59%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D8661C-D362-4B57-B437-FF0FFA667FC5}"/>
              </a:ext>
            </a:extLst>
          </p:cNvPr>
          <p:cNvCxnSpPr/>
          <p:nvPr/>
        </p:nvCxnSpPr>
        <p:spPr>
          <a:xfrm flipH="1">
            <a:off x="2714625" y="2628900"/>
            <a:ext cx="885825" cy="19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1817ECD-0536-441C-96C6-AA9325E4FD7F}"/>
              </a:ext>
            </a:extLst>
          </p:cNvPr>
          <p:cNvCxnSpPr/>
          <p:nvPr/>
        </p:nvCxnSpPr>
        <p:spPr>
          <a:xfrm>
            <a:off x="4552950" y="2998232"/>
            <a:ext cx="0" cy="1145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849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CBE7-E2FF-4C7F-BA4D-4B23D01A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AU" b="1" dirty="0">
                <a:latin typeface="+mn-lt"/>
              </a:rPr>
              <a:t>Other Issues People are Raising</a:t>
            </a:r>
          </a:p>
        </p:txBody>
      </p:sp>
    </p:spTree>
    <p:extLst>
      <p:ext uri="{BB962C8B-B14F-4D97-AF65-F5344CB8AC3E}">
        <p14:creationId xmlns:p14="http://schemas.microsoft.com/office/powerpoint/2010/main" val="576205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C664B8B8-833D-479F-9B93-0F2A6B6F78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51" r="1184" b="13216"/>
          <a:stretch/>
        </p:blipFill>
        <p:spPr>
          <a:xfrm>
            <a:off x="706794" y="1568654"/>
            <a:ext cx="10778412" cy="4937088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C6805E55-ED4B-4989-9862-50F309E8D43A}"/>
              </a:ext>
            </a:extLst>
          </p:cNvPr>
          <p:cNvSpPr/>
          <p:nvPr/>
        </p:nvSpPr>
        <p:spPr>
          <a:xfrm>
            <a:off x="9916357" y="3429000"/>
            <a:ext cx="1775534" cy="36398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E6C6EC-7E53-42AE-B56C-9FD6D6A3890C}"/>
              </a:ext>
            </a:extLst>
          </p:cNvPr>
          <p:cNvSpPr txBox="1"/>
          <p:nvPr/>
        </p:nvSpPr>
        <p:spPr>
          <a:xfrm>
            <a:off x="390525" y="476250"/>
            <a:ext cx="11410949" cy="769441"/>
          </a:xfrm>
          <a:prstGeom prst="rect">
            <a:avLst/>
          </a:prstGeo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/>
              <a:t>1.Urbanization strategy or Transport strategy?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6FF36-59C6-41E8-9774-89DF5EBB0F21}"/>
              </a:ext>
            </a:extLst>
          </p:cNvPr>
          <p:cNvSpPr txBox="1"/>
          <p:nvPr/>
        </p:nvSpPr>
        <p:spPr>
          <a:xfrm>
            <a:off x="2858332" y="6150917"/>
            <a:ext cx="7058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What weighting is given to Community Choice?</a:t>
            </a:r>
          </a:p>
        </p:txBody>
      </p:sp>
    </p:spTree>
    <p:extLst>
      <p:ext uri="{BB962C8B-B14F-4D97-AF65-F5344CB8AC3E}">
        <p14:creationId xmlns:p14="http://schemas.microsoft.com/office/powerpoint/2010/main" val="386459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F3325EE-4982-41E3-B2E9-56EFF4BD49B0}"/>
              </a:ext>
            </a:extLst>
          </p:cNvPr>
          <p:cNvSpPr txBox="1"/>
          <p:nvPr/>
        </p:nvSpPr>
        <p:spPr>
          <a:xfrm>
            <a:off x="2304351" y="6334780"/>
            <a:ext cx="641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Source: Preliminary Business Case PwC Report</a:t>
            </a:r>
          </a:p>
          <a:p>
            <a:r>
              <a:rPr lang="en-AU" sz="1400" dirty="0"/>
              <a:t>Interim Findings Jan 2020</a:t>
            </a:r>
          </a:p>
        </p:txBody>
      </p:sp>
      <p:pic>
        <p:nvPicPr>
          <p:cNvPr id="14" name="Content Placeholder 13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C5C744B5-A161-40E8-B25F-309AFC191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8" y="2470135"/>
            <a:ext cx="12044197" cy="3210456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459EA3-6D07-439A-A9FC-6B4AFEF4EEDE}"/>
              </a:ext>
            </a:extLst>
          </p:cNvPr>
          <p:cNvSpPr txBox="1"/>
          <p:nvPr/>
        </p:nvSpPr>
        <p:spPr>
          <a:xfrm>
            <a:off x="5095875" y="4895850"/>
            <a:ext cx="117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105,000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132E20-2CD5-4836-9936-D20BC80E5421}"/>
              </a:ext>
            </a:extLst>
          </p:cNvPr>
          <p:cNvSpPr txBox="1"/>
          <p:nvPr/>
        </p:nvSpPr>
        <p:spPr>
          <a:xfrm>
            <a:off x="195943" y="454134"/>
            <a:ext cx="11849877" cy="769441"/>
          </a:xfrm>
          <a:prstGeom prst="rect">
            <a:avLst/>
          </a:prstGeo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2. Densification Levels ??????</a:t>
            </a: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3781930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132E20-2CD5-4836-9936-D20BC80E5421}"/>
              </a:ext>
            </a:extLst>
          </p:cNvPr>
          <p:cNvSpPr txBox="1"/>
          <p:nvPr/>
        </p:nvSpPr>
        <p:spPr>
          <a:xfrm>
            <a:off x="619125" y="470506"/>
            <a:ext cx="10953750" cy="707886"/>
          </a:xfrm>
          <a:prstGeom prst="rect">
            <a:avLst/>
          </a:prstGeo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AU" sz="4000" b="1" dirty="0"/>
              <a:t>3. Why the Mass Transit Route doesn’t make sense</a:t>
            </a:r>
            <a:endParaRPr lang="en-AU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D9E88-8E5F-4A63-8A23-748ACF31C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9993"/>
            <a:ext cx="10515600" cy="4351338"/>
          </a:xfrm>
        </p:spPr>
        <p:txBody>
          <a:bodyPr>
            <a:normAutofit/>
          </a:bodyPr>
          <a:lstStyle/>
          <a:p>
            <a:r>
              <a:rPr lang="en-AU" sz="3300" dirty="0"/>
              <a:t>Mass transit route has a good public bus system now </a:t>
            </a:r>
          </a:p>
          <a:p>
            <a:pPr lvl="1"/>
            <a:r>
              <a:rPr lang="en-AU" sz="2900" dirty="0"/>
              <a:t>600 bus </a:t>
            </a:r>
          </a:p>
          <a:p>
            <a:pPr lvl="1"/>
            <a:r>
              <a:rPr lang="en-AU" sz="2900" dirty="0"/>
              <a:t>hardly used.  </a:t>
            </a:r>
          </a:p>
          <a:p>
            <a:pPr lvl="1"/>
            <a:r>
              <a:rPr lang="en-AU" sz="2900" dirty="0"/>
              <a:t>Why will behaviour change?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2222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6D19022-6DB1-4523-B864-2B3A035A7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452" t="8115" r="19062" b="3677"/>
          <a:stretch/>
        </p:blipFill>
        <p:spPr>
          <a:xfrm>
            <a:off x="1383846" y="580207"/>
            <a:ext cx="4030133" cy="6155354"/>
          </a:xfr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09965308-6B03-4161-B95D-17391E5109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0" t="9588" r="15414" b="32090"/>
          <a:stretch/>
        </p:blipFill>
        <p:spPr>
          <a:xfrm>
            <a:off x="6778023" y="685314"/>
            <a:ext cx="4668911" cy="60502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23E763-6876-4506-A934-F429496EB1B1}"/>
              </a:ext>
            </a:extLst>
          </p:cNvPr>
          <p:cNvSpPr txBox="1"/>
          <p:nvPr/>
        </p:nvSpPr>
        <p:spPr>
          <a:xfrm>
            <a:off x="1230489" y="180622"/>
            <a:ext cx="4183490" cy="36933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Existing 600 Bus Service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3FD575-0C2A-430B-91CF-B435B78B062B}"/>
              </a:ext>
            </a:extLst>
          </p:cNvPr>
          <p:cNvSpPr txBox="1"/>
          <p:nvPr/>
        </p:nvSpPr>
        <p:spPr>
          <a:xfrm>
            <a:off x="7020733" y="159396"/>
            <a:ext cx="4183490" cy="36933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Proposed Mass Transit Service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6E5955-549B-4207-9B15-F6602026ED6D}"/>
              </a:ext>
            </a:extLst>
          </p:cNvPr>
          <p:cNvSpPr txBox="1"/>
          <p:nvPr/>
        </p:nvSpPr>
        <p:spPr>
          <a:xfrm>
            <a:off x="2503173" y="685314"/>
            <a:ext cx="89573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600 Bus</a:t>
            </a:r>
          </a:p>
        </p:txBody>
      </p:sp>
    </p:spTree>
    <p:extLst>
      <p:ext uri="{BB962C8B-B14F-4D97-AF65-F5344CB8AC3E}">
        <p14:creationId xmlns:p14="http://schemas.microsoft.com/office/powerpoint/2010/main" val="661623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Calendar&#10;&#10;Description automatically generated">
            <a:extLst>
              <a:ext uri="{FF2B5EF4-FFF2-40B4-BE49-F238E27FC236}">
                <a16:creationId xmlns:a16="http://schemas.microsoft.com/office/drawing/2014/main" id="{89B56624-09F3-44A2-872E-65C0E225E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7" y="411855"/>
            <a:ext cx="10403632" cy="655744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E4FCA6-B57D-48C2-A448-921D95BC4ABC}"/>
              </a:ext>
            </a:extLst>
          </p:cNvPr>
          <p:cNvSpPr txBox="1"/>
          <p:nvPr/>
        </p:nvSpPr>
        <p:spPr>
          <a:xfrm>
            <a:off x="10580915" y="1184988"/>
            <a:ext cx="1611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</a:rPr>
              <a:t>26 mins</a:t>
            </a:r>
          </a:p>
        </p:txBody>
      </p:sp>
    </p:spTree>
    <p:extLst>
      <p:ext uri="{BB962C8B-B14F-4D97-AF65-F5344CB8AC3E}">
        <p14:creationId xmlns:p14="http://schemas.microsoft.com/office/powerpoint/2010/main" val="101093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6E4FCA6-B57D-48C2-A448-921D95BC4ABC}"/>
              </a:ext>
            </a:extLst>
          </p:cNvPr>
          <p:cNvSpPr txBox="1"/>
          <p:nvPr/>
        </p:nvSpPr>
        <p:spPr>
          <a:xfrm>
            <a:off x="10683551" y="5318449"/>
            <a:ext cx="1611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</a:rPr>
              <a:t>23 mins</a:t>
            </a:r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9C181526-7C59-4CF5-98EA-35E14666F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01" y="709895"/>
            <a:ext cx="10154050" cy="6400129"/>
          </a:xfrm>
        </p:spPr>
      </p:pic>
    </p:spTree>
    <p:extLst>
      <p:ext uri="{BB962C8B-B14F-4D97-AF65-F5344CB8AC3E}">
        <p14:creationId xmlns:p14="http://schemas.microsoft.com/office/powerpoint/2010/main" val="3325466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33B27-C209-46B5-AF06-2FF340D3C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LRT journey time 30mins CBD to SCUH</a:t>
            </a:r>
          </a:p>
          <a:p>
            <a:pPr lvl="1"/>
            <a:r>
              <a:rPr lang="en-AU" dirty="0"/>
              <a:t>Approx 25 mins to Main Drive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r>
              <a:rPr lang="en-AU" dirty="0"/>
              <a:t>PT usage now 2%</a:t>
            </a:r>
          </a:p>
          <a:p>
            <a:r>
              <a:rPr lang="en-AU" dirty="0"/>
              <a:t>PT usage Business Case assumption 10%</a:t>
            </a:r>
          </a:p>
          <a:p>
            <a:endParaRPr lang="en-AU" dirty="0"/>
          </a:p>
          <a:p>
            <a:r>
              <a:rPr lang="en-AU" dirty="0"/>
              <a:t>What is going to change behaviour?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869091-9743-4FC8-82E0-DECB33BC1E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AU" sz="4000" b="1" dirty="0"/>
              <a:t>3. Why the Mass Transit Route doesn’t make sense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630280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132E20-2CD5-4836-9936-D20BC80E5421}"/>
              </a:ext>
            </a:extLst>
          </p:cNvPr>
          <p:cNvSpPr txBox="1"/>
          <p:nvPr/>
        </p:nvSpPr>
        <p:spPr>
          <a:xfrm>
            <a:off x="619125" y="470506"/>
            <a:ext cx="10953750" cy="707886"/>
          </a:xfrm>
          <a:prstGeom prst="rect">
            <a:avLst/>
          </a:prstGeo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AU" sz="4000" b="1" dirty="0"/>
              <a:t>3. Why the Mass Transit Route doesn’t make sense</a:t>
            </a:r>
            <a:endParaRPr lang="en-AU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D9E88-8E5F-4A63-8A23-748ACF31C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9993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n-AU" sz="3300" dirty="0"/>
              <a:t>Route connects to nothing</a:t>
            </a:r>
          </a:p>
          <a:p>
            <a:r>
              <a:rPr lang="en-AU" sz="3300" dirty="0"/>
              <a:t>Will not relieve congestion in other areas of the Coast..Caloundra, Buderim, Coolum, Bruce Highway</a:t>
            </a:r>
          </a:p>
          <a:p>
            <a:r>
              <a:rPr lang="en-AU" sz="3300" dirty="0"/>
              <a:t>Only considers North South movements.  What about East West?</a:t>
            </a:r>
          </a:p>
          <a:p>
            <a:r>
              <a:rPr lang="en-AU" sz="3300" dirty="0"/>
              <a:t>Does not service major centres such as University, Airport, Buderim and Nambour medical precincts, Northern beach communities</a:t>
            </a:r>
          </a:p>
          <a:p>
            <a:r>
              <a:rPr lang="en-AU" sz="3300" dirty="0"/>
              <a:t>Does not service major greenfield developments such as Aura and Beerwah East</a:t>
            </a:r>
          </a:p>
          <a:p>
            <a:r>
              <a:rPr lang="en-AU" sz="3300" dirty="0"/>
              <a:t>Does not alleviate the need for a car</a:t>
            </a:r>
          </a:p>
          <a:p>
            <a:r>
              <a:rPr lang="en-AU" sz="3300" dirty="0"/>
              <a:t>Located in flood and coastal hazards zone.  No mention of disaster recovery plan</a:t>
            </a:r>
          </a:p>
          <a:p>
            <a:r>
              <a:rPr lang="en-AU" sz="3300" dirty="0"/>
              <a:t>Gradient of the Alex Hill an issue for LRT, wLRT and maybe TT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1446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3CA9-D725-4FD4-B8C9-48E9BD01D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7723"/>
          </a:xfr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AU" b="1" dirty="0">
                <a:latin typeface="+mn-lt"/>
              </a:rPr>
              <a:t>MTAG Who We 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727E33-B6BE-4731-9886-0ADA6A65EED4}"/>
              </a:ext>
            </a:extLst>
          </p:cNvPr>
          <p:cNvSpPr txBox="1"/>
          <p:nvPr/>
        </p:nvSpPr>
        <p:spPr>
          <a:xfrm>
            <a:off x="523876" y="1685925"/>
            <a:ext cx="103251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Incorporated Community Organization Commenced August 2020</a:t>
            </a:r>
          </a:p>
          <a:p>
            <a:pPr lvl="1"/>
            <a:r>
              <a:rPr lang="en-US" sz="2400" b="0" i="0" u="none" strike="noStrike" baseline="0" dirty="0">
                <a:solidFill>
                  <a:srgbClr val="000000"/>
                </a:solidFill>
              </a:rPr>
              <a:t>Community unaware of the Mass Transit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Executive Membership broad spectrum of skills: 	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Engineers, Business Case specialists, Lawyer, Business Professionals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Detailed analysis of all Mass Transit Literature SCRC, IA, TMR, Qld Govt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Met with and continue to liaise with all levels of Government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SC Federal MP’s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SC State MP’s (LNP and Labor)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Minister Mark Bailey’s </a:t>
            </a:r>
            <a:r>
              <a:rPr lang="en-US" sz="2400" dirty="0">
                <a:solidFill>
                  <a:srgbClr val="000000"/>
                </a:solidFill>
              </a:rPr>
              <a:t>Office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SCRC Councilors</a:t>
            </a:r>
          </a:p>
        </p:txBody>
      </p:sp>
    </p:spTree>
    <p:extLst>
      <p:ext uri="{BB962C8B-B14F-4D97-AF65-F5344CB8AC3E}">
        <p14:creationId xmlns:p14="http://schemas.microsoft.com/office/powerpoint/2010/main" val="2267338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132E20-2CD5-4836-9936-D20BC80E5421}"/>
              </a:ext>
            </a:extLst>
          </p:cNvPr>
          <p:cNvSpPr txBox="1"/>
          <p:nvPr/>
        </p:nvSpPr>
        <p:spPr>
          <a:xfrm>
            <a:off x="670420" y="487851"/>
            <a:ext cx="11039475" cy="707886"/>
          </a:xfrm>
          <a:prstGeom prst="rect">
            <a:avLst/>
          </a:prstGeo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4000" b="1" dirty="0"/>
              <a:t>4. Culturally and Socially not right for the Region</a:t>
            </a:r>
            <a:endParaRPr lang="en-AU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D9E88-8E5F-4A63-8A23-748ACF31C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9993"/>
            <a:ext cx="10515600" cy="4351338"/>
          </a:xfrm>
        </p:spPr>
        <p:txBody>
          <a:bodyPr>
            <a:normAutofit/>
          </a:bodyPr>
          <a:lstStyle/>
          <a:p>
            <a:r>
              <a:rPr lang="en-AU" dirty="0"/>
              <a:t>Contrary to existing character: currently low-medium density</a:t>
            </a:r>
          </a:p>
          <a:p>
            <a:r>
              <a:rPr lang="en-AU" dirty="0"/>
              <a:t>Erosion of existing residents amenity (bought because it is low rise)</a:t>
            </a:r>
          </a:p>
          <a:p>
            <a:r>
              <a:rPr lang="en-AU" dirty="0"/>
              <a:t>Forces long term residents from existing homes (unable to buy back in)</a:t>
            </a:r>
          </a:p>
          <a:p>
            <a:r>
              <a:rPr lang="en-AU" dirty="0"/>
              <a:t>Could worsen housing affordability. Coastal housing affordable?  </a:t>
            </a:r>
          </a:p>
          <a:p>
            <a:r>
              <a:rPr lang="en-AU" dirty="0"/>
              <a:t>Residents consider anything over 3 stories “high-rise”</a:t>
            </a:r>
          </a:p>
          <a:p>
            <a:pPr lvl="1"/>
            <a:r>
              <a:rPr lang="en-AU" sz="2800" dirty="0"/>
              <a:t>Don’t want over looking and shading of backyards</a:t>
            </a:r>
          </a:p>
          <a:p>
            <a:r>
              <a:rPr lang="en-AU" dirty="0"/>
              <a:t>Mistrust of planning scheme to deliver community expectations</a:t>
            </a:r>
          </a:p>
          <a:p>
            <a:pPr marL="0" indent="0">
              <a:buNone/>
            </a:pPr>
            <a:endParaRPr lang="en-AU" sz="2400" dirty="0"/>
          </a:p>
          <a:p>
            <a:pPr lvl="1"/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3417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132E20-2CD5-4836-9936-D20BC80E5421}"/>
              </a:ext>
            </a:extLst>
          </p:cNvPr>
          <p:cNvSpPr txBox="1"/>
          <p:nvPr/>
        </p:nvSpPr>
        <p:spPr>
          <a:xfrm>
            <a:off x="838200" y="882133"/>
            <a:ext cx="11039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000" b="1" dirty="0"/>
              <a:t>6. Culturally and Socially not right for the Region</a:t>
            </a:r>
            <a:endParaRPr lang="en-AU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D9E88-8E5F-4A63-8A23-748ACF31C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999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pic>
        <p:nvPicPr>
          <p:cNvPr id="4" name="Picture 3" descr="A picture containing outdoor, building, apartment building&#10;&#10;Description automatically generated">
            <a:extLst>
              <a:ext uri="{FF2B5EF4-FFF2-40B4-BE49-F238E27FC236}">
                <a16:creationId xmlns:a16="http://schemas.microsoft.com/office/drawing/2014/main" id="{E28FC5C3-90D3-4D6E-B418-51F8071D2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744"/>
            <a:ext cx="12192000" cy="5620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9100DB-3AF5-4378-9C6B-098065595590}"/>
              </a:ext>
            </a:extLst>
          </p:cNvPr>
          <p:cNvSpPr txBox="1"/>
          <p:nvPr/>
        </p:nvSpPr>
        <p:spPr>
          <a:xfrm>
            <a:off x="4086225" y="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/>
              <a:t>Happening Now!</a:t>
            </a:r>
          </a:p>
        </p:txBody>
      </p:sp>
    </p:spTree>
    <p:extLst>
      <p:ext uri="{BB962C8B-B14F-4D97-AF65-F5344CB8AC3E}">
        <p14:creationId xmlns:p14="http://schemas.microsoft.com/office/powerpoint/2010/main" val="630568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6EF6BF3-5E65-4E8D-948A-8FEF603B31BF}"/>
              </a:ext>
            </a:extLst>
          </p:cNvPr>
          <p:cNvSpPr txBox="1"/>
          <p:nvPr/>
        </p:nvSpPr>
        <p:spPr>
          <a:xfrm>
            <a:off x="3733800" y="50869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/>
              <a:t>Happening Now!</a:t>
            </a:r>
          </a:p>
        </p:txBody>
      </p:sp>
      <p:pic>
        <p:nvPicPr>
          <p:cNvPr id="5" name="Content Placeholder 4" descr="A picture containing building, sky, outdoor&#10;&#10;Description automatically generated">
            <a:extLst>
              <a:ext uri="{FF2B5EF4-FFF2-40B4-BE49-F238E27FC236}">
                <a16:creationId xmlns:a16="http://schemas.microsoft.com/office/drawing/2014/main" id="{67B89B97-D607-4406-8880-96257DE08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57" y="1142999"/>
            <a:ext cx="11260575" cy="5191125"/>
          </a:xfrm>
        </p:spPr>
      </p:pic>
    </p:spTree>
    <p:extLst>
      <p:ext uri="{BB962C8B-B14F-4D97-AF65-F5344CB8AC3E}">
        <p14:creationId xmlns:p14="http://schemas.microsoft.com/office/powerpoint/2010/main" val="1548859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6EF6BF3-5E65-4E8D-948A-8FEF603B31BF}"/>
              </a:ext>
            </a:extLst>
          </p:cNvPr>
          <p:cNvSpPr txBox="1"/>
          <p:nvPr/>
        </p:nvSpPr>
        <p:spPr>
          <a:xfrm>
            <a:off x="3733800" y="50869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/>
              <a:t>Happening Now!</a:t>
            </a:r>
          </a:p>
        </p:txBody>
      </p:sp>
      <p:pic>
        <p:nvPicPr>
          <p:cNvPr id="6" name="Content Placeholder 5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9D81530F-C00D-452F-AAC8-E71FEFBB3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96" y="1400175"/>
            <a:ext cx="10465104" cy="4824413"/>
          </a:xfrm>
        </p:spPr>
      </p:pic>
    </p:spTree>
    <p:extLst>
      <p:ext uri="{BB962C8B-B14F-4D97-AF65-F5344CB8AC3E}">
        <p14:creationId xmlns:p14="http://schemas.microsoft.com/office/powerpoint/2010/main" val="2965328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132E20-2CD5-4836-9936-D20BC80E5421}"/>
              </a:ext>
            </a:extLst>
          </p:cNvPr>
          <p:cNvSpPr txBox="1"/>
          <p:nvPr/>
        </p:nvSpPr>
        <p:spPr>
          <a:xfrm>
            <a:off x="771088" y="538185"/>
            <a:ext cx="11039475" cy="707886"/>
          </a:xfrm>
          <a:prstGeom prst="rect">
            <a:avLst/>
          </a:prstGeo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4000" b="1" dirty="0"/>
              <a:t>4. Culturally and Socially not right for the Region</a:t>
            </a:r>
            <a:endParaRPr lang="en-AU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D9E88-8E5F-4A63-8A23-748ACF31C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9993"/>
            <a:ext cx="10515600" cy="4351338"/>
          </a:xfrm>
        </p:spPr>
        <p:txBody>
          <a:bodyPr>
            <a:normAutofit/>
          </a:bodyPr>
          <a:lstStyle/>
          <a:p>
            <a:r>
              <a:rPr lang="en-AU" dirty="0"/>
              <a:t>How will the coastal corridor residential character be preserved?</a:t>
            </a:r>
          </a:p>
          <a:p>
            <a:r>
              <a:rPr lang="en-AU" dirty="0"/>
              <a:t>How will the biodiversity of the coastal corridor be preserved?</a:t>
            </a:r>
          </a:p>
          <a:p>
            <a:r>
              <a:rPr lang="en-AU" dirty="0"/>
              <a:t>No clear plans to upgrade hospitals, schools, sewage systems, waste systems, and telecommunications to support higher densities</a:t>
            </a:r>
          </a:p>
          <a:p>
            <a:r>
              <a:rPr lang="en-AU" dirty="0"/>
              <a:t>Densification (2024) likely to come before transport solution(2027). New arrivals establish car usage behaviour early</a:t>
            </a:r>
          </a:p>
          <a:p>
            <a:pPr marL="0" indent="0">
              <a:buNone/>
            </a:pPr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0868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D1845-A371-4258-8064-56086A720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890"/>
          </a:xfr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AU" b="1" dirty="0">
                <a:latin typeface="+mn-lt"/>
              </a:rPr>
              <a:t>Community Issues with Consultation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65FB3-1811-4B8D-999F-61E6D2575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Only consulting on Draft Options Report – not what the community want to see.</a:t>
            </a:r>
          </a:p>
          <a:p>
            <a:r>
              <a:rPr lang="en-AU" dirty="0"/>
              <a:t>Community expecting to choose priority</a:t>
            </a:r>
          </a:p>
          <a:p>
            <a:r>
              <a:rPr lang="en-AU" dirty="0"/>
              <a:t>Community expecting to choose range of transport options</a:t>
            </a:r>
          </a:p>
          <a:p>
            <a:r>
              <a:rPr lang="en-AU" dirty="0"/>
              <a:t>Survey perceived as biased</a:t>
            </a:r>
          </a:p>
          <a:p>
            <a:r>
              <a:rPr lang="en-AU" dirty="0"/>
              <a:t>No indication of actual densities planned</a:t>
            </a:r>
          </a:p>
          <a:p>
            <a:r>
              <a:rPr lang="en-AU" dirty="0"/>
              <a:t>Survey long, complicated and technical issues</a:t>
            </a:r>
          </a:p>
          <a:p>
            <a:r>
              <a:rPr lang="en-AU" dirty="0"/>
              <a:t>Responder drop out occurring</a:t>
            </a:r>
          </a:p>
          <a:p>
            <a:r>
              <a:rPr lang="en-AU" dirty="0"/>
              <a:t>Misleading imagery (GC all softening features removed)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2917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A58C9-79FF-452B-AF69-C96E1A506ED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 anchor="ctr">
            <a:noAutofit/>
          </a:bodyPr>
          <a:lstStyle/>
          <a:p>
            <a:pPr lvl="2"/>
            <a:endParaRPr lang="en-AU" dirty="0"/>
          </a:p>
          <a:p>
            <a:pPr lvl="2"/>
            <a:endParaRPr lang="en-AU" dirty="0"/>
          </a:p>
        </p:txBody>
      </p:sp>
      <p:pic>
        <p:nvPicPr>
          <p:cNvPr id="7" name="Picture 6" descr="A picture containing tree, road, way, scene&#10;&#10;Description automatically generated">
            <a:extLst>
              <a:ext uri="{FF2B5EF4-FFF2-40B4-BE49-F238E27FC236}">
                <a16:creationId xmlns:a16="http://schemas.microsoft.com/office/drawing/2014/main" id="{B7433306-87F8-435E-B680-56FB284E0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4" y="2262129"/>
            <a:ext cx="5563865" cy="3360796"/>
          </a:xfrm>
          <a:prstGeom prst="rect">
            <a:avLst/>
          </a:prstGeom>
        </p:spPr>
      </p:pic>
      <p:pic>
        <p:nvPicPr>
          <p:cNvPr id="16" name="Picture 15" descr="A picture containing text, ground, outdoor, railroad&#10;&#10;Description automatically generated">
            <a:extLst>
              <a:ext uri="{FF2B5EF4-FFF2-40B4-BE49-F238E27FC236}">
                <a16:creationId xmlns:a16="http://schemas.microsoft.com/office/drawing/2014/main" id="{E76E6555-2600-4A67-AAE9-2822B3A19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28875"/>
            <a:ext cx="6055220" cy="27914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DD22FD-8447-4DF0-A95E-83133E03181D}"/>
              </a:ext>
            </a:extLst>
          </p:cNvPr>
          <p:cNvSpPr txBox="1"/>
          <p:nvPr/>
        </p:nvSpPr>
        <p:spPr>
          <a:xfrm>
            <a:off x="1075189" y="453212"/>
            <a:ext cx="9334500" cy="769441"/>
          </a:xfrm>
          <a:prstGeom prst="rect">
            <a:avLst/>
          </a:prstGeo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/>
              <a:t>Concept images V Gold Coast Reality</a:t>
            </a:r>
          </a:p>
        </p:txBody>
      </p:sp>
    </p:spTree>
    <p:extLst>
      <p:ext uri="{BB962C8B-B14F-4D97-AF65-F5344CB8AC3E}">
        <p14:creationId xmlns:p14="http://schemas.microsoft.com/office/powerpoint/2010/main" val="781731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D1845-A371-4258-8064-56086A720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6780"/>
          </a:xfr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AU" b="1" dirty="0">
                <a:latin typeface="+mn-lt"/>
              </a:rPr>
              <a:t>Community Issues with Consultation cont….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65FB3-1811-4B8D-999F-61E6D2575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AU" dirty="0"/>
          </a:p>
          <a:p>
            <a:endParaRPr lang="en-AU" dirty="0"/>
          </a:p>
          <a:p>
            <a:r>
              <a:rPr lang="en-AU" sz="3600" b="1" dirty="0"/>
              <a:t>Unclear how consultation will be incorporated into final recommendations?</a:t>
            </a:r>
          </a:p>
          <a:p>
            <a:pPr lvl="2"/>
            <a:r>
              <a:rPr lang="en-AU" sz="3600" dirty="0"/>
              <a:t>Will the criteria be changed?</a:t>
            </a:r>
          </a:p>
          <a:p>
            <a:pPr lvl="2"/>
            <a:r>
              <a:rPr lang="en-AU" sz="3600" dirty="0"/>
              <a:t>Will the priority be changed?</a:t>
            </a:r>
          </a:p>
          <a:p>
            <a:pPr lvl="2"/>
            <a:r>
              <a:rPr lang="en-AU" sz="3600" dirty="0"/>
              <a:t>Will the options be changed?</a:t>
            </a:r>
          </a:p>
          <a:p>
            <a:pPr lvl="2"/>
            <a:r>
              <a:rPr lang="en-AU" sz="3600" dirty="0"/>
              <a:t>Will the community be listened to?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2223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C85EE4-59BB-4D5D-BCA7-F9B3BC685EF6}"/>
              </a:ext>
            </a:extLst>
          </p:cNvPr>
          <p:cNvSpPr txBox="1"/>
          <p:nvPr/>
        </p:nvSpPr>
        <p:spPr>
          <a:xfrm>
            <a:off x="989027" y="379952"/>
            <a:ext cx="10048875" cy="769441"/>
          </a:xfrm>
          <a:prstGeom prst="rect">
            <a:avLst/>
          </a:prstGeo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/>
              <a:t>In Conclusion…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197282-54F7-4978-ACA4-D78BEE81FCE3}"/>
              </a:ext>
            </a:extLst>
          </p:cNvPr>
          <p:cNvSpPr txBox="1"/>
          <p:nvPr/>
        </p:nvSpPr>
        <p:spPr>
          <a:xfrm>
            <a:off x="1285875" y="1779687"/>
            <a:ext cx="102012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/>
              <a:t>The community want a transport solution for the whole region.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/>
              <a:t>The chosen priority route is not what the community want or need.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/>
              <a:t>The “options” are not what the community want.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3600" dirty="0"/>
              <a:t>LRT remains the preference due to the Business Case methodology used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3600" dirty="0"/>
              <a:t>Too much weighting given to densification as justification</a:t>
            </a:r>
          </a:p>
        </p:txBody>
      </p:sp>
    </p:spTree>
    <p:extLst>
      <p:ext uri="{BB962C8B-B14F-4D97-AF65-F5344CB8AC3E}">
        <p14:creationId xmlns:p14="http://schemas.microsoft.com/office/powerpoint/2010/main" val="4158885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C85EE4-59BB-4D5D-BCA7-F9B3BC685EF6}"/>
              </a:ext>
            </a:extLst>
          </p:cNvPr>
          <p:cNvSpPr txBox="1"/>
          <p:nvPr/>
        </p:nvSpPr>
        <p:spPr>
          <a:xfrm>
            <a:off x="981075" y="338007"/>
            <a:ext cx="10048875" cy="769441"/>
          </a:xfrm>
          <a:prstGeom prst="rect">
            <a:avLst/>
          </a:prstGeo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/>
              <a:t>In Conclusion…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EA5D81-44C8-49F5-B253-BB9E428B5947}"/>
              </a:ext>
            </a:extLst>
          </p:cNvPr>
          <p:cNvSpPr txBox="1"/>
          <p:nvPr/>
        </p:nvSpPr>
        <p:spPr>
          <a:xfrm>
            <a:off x="981075" y="1819275"/>
            <a:ext cx="104203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The level of densification is an issue because the community do not TRUST the planning 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Will change the character of the area forever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Threatens existing resident’s amenity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The benefits do not outweigh the social and financial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Does not benefit the whole of the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Does not have all levels of government support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Options Analysis Needs to be re-thought.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95080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3CA9-D725-4FD4-B8C9-48E9BD01D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7723"/>
          </a:xfr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AU" b="1" dirty="0">
                <a:latin typeface="+mn-lt"/>
              </a:rPr>
              <a:t>MTAG Who We Are Cont…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3EB44-5533-46D6-99D8-BF3A7A5AC481}"/>
              </a:ext>
            </a:extLst>
          </p:cNvPr>
          <p:cNvSpPr txBox="1"/>
          <p:nvPr/>
        </p:nvSpPr>
        <p:spPr>
          <a:xfrm>
            <a:off x="1552575" y="1962150"/>
            <a:ext cx="88868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Extensive Grass Roots Community Involvement that continues to gain momentum.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We are speaking to the community EVERYDAY!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What they say: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on’t want Light Rail or any other fixed transport option along the coastal stretch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Don’t want increased housing density along the coastal stretch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Do want a flexible bus system that can expand as the region grows</a:t>
            </a:r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Want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CAMCOS before Mass Transit (13.6km)</a:t>
            </a:r>
          </a:p>
        </p:txBody>
      </p:sp>
    </p:spTree>
    <p:extLst>
      <p:ext uri="{BB962C8B-B14F-4D97-AF65-F5344CB8AC3E}">
        <p14:creationId xmlns:p14="http://schemas.microsoft.com/office/powerpoint/2010/main" val="3990510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C85EE4-59BB-4D5D-BCA7-F9B3BC685EF6}"/>
              </a:ext>
            </a:extLst>
          </p:cNvPr>
          <p:cNvSpPr txBox="1"/>
          <p:nvPr/>
        </p:nvSpPr>
        <p:spPr>
          <a:xfrm>
            <a:off x="1071562" y="438675"/>
            <a:ext cx="10048875" cy="769441"/>
          </a:xfrm>
          <a:prstGeom prst="rect">
            <a:avLst/>
          </a:prstGeo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/>
              <a:t>In Conclusion…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EA5D81-44C8-49F5-B253-BB9E428B5947}"/>
              </a:ext>
            </a:extLst>
          </p:cNvPr>
          <p:cNvSpPr txBox="1"/>
          <p:nvPr/>
        </p:nvSpPr>
        <p:spPr>
          <a:xfrm>
            <a:off x="885825" y="2970252"/>
            <a:ext cx="10420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38040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A58C9-79FF-452B-AF69-C96E1A506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>
            <a:noAutofit/>
          </a:bodyPr>
          <a:lstStyle/>
          <a:p>
            <a:endParaRPr lang="en-AU" dirty="0"/>
          </a:p>
          <a:p>
            <a:pPr lvl="1"/>
            <a:endParaRPr lang="en-AU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850893E3-716C-4953-A9ED-905745A75F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62"/>
          <a:stretch/>
        </p:blipFill>
        <p:spPr>
          <a:xfrm>
            <a:off x="6839339" y="2007072"/>
            <a:ext cx="4391961" cy="4643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FBB488-C38B-4277-B6F0-33EB9F1E4ABC}"/>
              </a:ext>
            </a:extLst>
          </p:cNvPr>
          <p:cNvSpPr txBox="1"/>
          <p:nvPr/>
        </p:nvSpPr>
        <p:spPr>
          <a:xfrm>
            <a:off x="703193" y="2155534"/>
            <a:ext cx="590627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  <a:p>
            <a:r>
              <a:rPr lang="en-AU" sz="4400" b="1" dirty="0">
                <a:solidFill>
                  <a:srgbClr val="002060"/>
                </a:solidFill>
              </a:rPr>
              <a:t>MTAG Priority 1</a:t>
            </a:r>
          </a:p>
          <a:p>
            <a:r>
              <a:rPr lang="en-US" sz="3200" b="1" dirty="0">
                <a:solidFill>
                  <a:srgbClr val="21004D"/>
                </a:solidFill>
                <a:latin typeface="+mj-lt"/>
              </a:rPr>
              <a:t>F</a:t>
            </a:r>
            <a:r>
              <a:rPr lang="en-US" sz="3200" b="1" i="0" dirty="0">
                <a:solidFill>
                  <a:srgbClr val="21004D"/>
                </a:solidFill>
                <a:effectLst/>
                <a:latin typeface="+mj-lt"/>
              </a:rPr>
              <a:t>ast/heavy rail from Brisbane to Maroochydore (CAMCOS) with a modern, efficient, flexible, green, bus system connecting ALL the sunshine coast region</a:t>
            </a:r>
            <a:endParaRPr lang="en-AU" sz="3200" b="1" dirty="0">
              <a:latin typeface="+mj-lt"/>
            </a:endParaRP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393AF107-965A-494C-A3D5-4EFE9DCBBCEE}"/>
              </a:ext>
            </a:extLst>
          </p:cNvPr>
          <p:cNvSpPr/>
          <p:nvPr/>
        </p:nvSpPr>
        <p:spPr>
          <a:xfrm rot="12831378">
            <a:off x="6495225" y="4801096"/>
            <a:ext cx="2939847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8C12C80-7976-4AF3-B65A-B3820E0C5E06}"/>
              </a:ext>
            </a:extLst>
          </p:cNvPr>
          <p:cNvSpPr txBox="1">
            <a:spLocks/>
          </p:cNvSpPr>
          <p:nvPr/>
        </p:nvSpPr>
        <p:spPr>
          <a:xfrm>
            <a:off x="742950" y="288925"/>
            <a:ext cx="10515600" cy="759699"/>
          </a:xfrm>
          <a:prstGeom prst="rect">
            <a:avLst/>
          </a:prstGeo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b="1" dirty="0">
                <a:latin typeface="+mn-lt"/>
              </a:rPr>
              <a:t>MTAG’s Position</a:t>
            </a:r>
          </a:p>
        </p:txBody>
      </p:sp>
    </p:spTree>
    <p:extLst>
      <p:ext uri="{BB962C8B-B14F-4D97-AF65-F5344CB8AC3E}">
        <p14:creationId xmlns:p14="http://schemas.microsoft.com/office/powerpoint/2010/main" val="3968199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3CA9-D725-4FD4-B8C9-48E9BD01D24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AU" b="1" dirty="0">
                <a:latin typeface="+mn-lt"/>
              </a:rPr>
              <a:t>What the Community Think</a:t>
            </a:r>
            <a:br>
              <a:rPr lang="en-AU" b="1" dirty="0">
                <a:latin typeface="+mn-lt"/>
              </a:rPr>
            </a:br>
            <a:r>
              <a:rPr lang="en-AU" b="1" dirty="0">
                <a:latin typeface="+mn-lt"/>
              </a:rPr>
              <a:t>Sunshine Coast Daily 2018</a:t>
            </a:r>
          </a:p>
        </p:txBody>
      </p:sp>
      <p:pic>
        <p:nvPicPr>
          <p:cNvPr id="7" name="Content Placeholder 6" descr="Text, timeline&#10;&#10;Description automatically generated">
            <a:extLst>
              <a:ext uri="{FF2B5EF4-FFF2-40B4-BE49-F238E27FC236}">
                <a16:creationId xmlns:a16="http://schemas.microsoft.com/office/drawing/2014/main" id="{A0383D57-5BC0-4555-87A8-43C76767D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36" y="1920875"/>
            <a:ext cx="7197880" cy="4667250"/>
          </a:xfrm>
        </p:spPr>
      </p:pic>
    </p:spTree>
    <p:extLst>
      <p:ext uri="{BB962C8B-B14F-4D97-AF65-F5344CB8AC3E}">
        <p14:creationId xmlns:p14="http://schemas.microsoft.com/office/powerpoint/2010/main" val="3401244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3CA9-D725-4FD4-B8C9-48E9BD01D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024"/>
            <a:ext cx="10515600" cy="1325563"/>
          </a:xfrm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AU" b="1" dirty="0">
                <a:latin typeface="+mn-lt"/>
              </a:rPr>
              <a:t>What the Community Think</a:t>
            </a:r>
            <a:br>
              <a:rPr lang="en-AU" b="1" dirty="0">
                <a:latin typeface="+mn-lt"/>
              </a:rPr>
            </a:br>
            <a:r>
              <a:rPr lang="en-AU" b="1" dirty="0">
                <a:latin typeface="+mn-lt"/>
              </a:rPr>
              <a:t>Courier Mail 2020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5D444D92-6B76-4313-8930-66B66C218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2134394"/>
            <a:ext cx="9734550" cy="3733800"/>
          </a:xfrm>
        </p:spPr>
      </p:pic>
    </p:spTree>
    <p:extLst>
      <p:ext uri="{BB962C8B-B14F-4D97-AF65-F5344CB8AC3E}">
        <p14:creationId xmlns:p14="http://schemas.microsoft.com/office/powerpoint/2010/main" val="2184998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3CA9-D725-4FD4-B8C9-48E9BD01D24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AU" b="1" dirty="0">
                <a:latin typeface="+mn-lt"/>
              </a:rPr>
              <a:t>What the Community Think</a:t>
            </a:r>
            <a:br>
              <a:rPr lang="en-AU" b="1" dirty="0">
                <a:latin typeface="+mn-lt"/>
              </a:rPr>
            </a:br>
            <a:r>
              <a:rPr lang="en-AU" b="1" dirty="0">
                <a:latin typeface="+mn-lt"/>
              </a:rPr>
              <a:t>MTAG Survey 2021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9B61B13-08CE-438D-82D8-E8B01AB2B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b="1" dirty="0">
              <a:solidFill>
                <a:schemeClr val="accent1">
                  <a:lumMod val="50000"/>
                </a:schemeClr>
              </a:solidFill>
              <a:effectLst/>
              <a:latin typeface="open sans" panose="020B0604020202020204" pitchFamily="34" charset="0"/>
            </a:endParaRP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4020202020204" pitchFamily="34" charset="0"/>
              </a:rPr>
              <a:t>Which of the following Mass Transit options would you prefer to see happen on the Sunshine Coast?</a:t>
            </a:r>
          </a:p>
          <a:p>
            <a:endParaRPr lang="en-US" b="1" dirty="0">
              <a:solidFill>
                <a:schemeClr val="accent1">
                  <a:lumMod val="50000"/>
                </a:schemeClr>
              </a:solidFill>
              <a:latin typeface="open sans" panose="020B0604020202020204" pitchFamily="34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open sans" panose="020B0604020202020204" pitchFamily="34" charset="0"/>
              </a:rPr>
              <a:t>Fast Rail from Maroochydore to Beerwah (via the CAMCOS corridor) integrated with a modern bus system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open sans" panose="020B0604020202020204" pitchFamily="34" charset="0"/>
              </a:rPr>
              <a:t>Light Rail initially from Maroochydore to Kawana (stage 1) then from Kawana to Caloundra (stage 2)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open sans" panose="020B0604020202020204" pitchFamily="34" charset="0"/>
              </a:rPr>
              <a:t>Neither</a:t>
            </a:r>
            <a:endParaRPr lang="en-A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87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3CA9-D725-4FD4-B8C9-48E9BD01D24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AU" b="1" dirty="0">
                <a:latin typeface="+mn-lt"/>
              </a:rPr>
              <a:t>What the Community Think</a:t>
            </a:r>
            <a:br>
              <a:rPr lang="en-AU" b="1" dirty="0">
                <a:latin typeface="+mn-lt"/>
              </a:rPr>
            </a:br>
            <a:r>
              <a:rPr lang="en-AU" b="1" dirty="0">
                <a:latin typeface="+mn-lt"/>
              </a:rPr>
              <a:t>MTAG Survey 2021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2AFC62C-31A1-4FD5-8E90-DFE49216A2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01921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5D55CEF-5720-49B2-A33B-DB2B0ED02BD0}"/>
              </a:ext>
            </a:extLst>
          </p:cNvPr>
          <p:cNvSpPr txBox="1"/>
          <p:nvPr/>
        </p:nvSpPr>
        <p:spPr>
          <a:xfrm>
            <a:off x="3348038" y="6308209"/>
            <a:ext cx="409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Want a flexible bus system to support it</a:t>
            </a:r>
          </a:p>
        </p:txBody>
      </p:sp>
    </p:spTree>
    <p:extLst>
      <p:ext uri="{BB962C8B-B14F-4D97-AF65-F5344CB8AC3E}">
        <p14:creationId xmlns:p14="http://schemas.microsoft.com/office/powerpoint/2010/main" val="3687583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3CA9-D725-4FD4-B8C9-48E9BD01D24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6600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AU" b="1" dirty="0">
                <a:latin typeface="+mn-lt"/>
              </a:rPr>
              <a:t>What the Community think of the 9 Options</a:t>
            </a:r>
            <a:br>
              <a:rPr lang="en-AU" b="1" dirty="0">
                <a:latin typeface="+mn-lt"/>
              </a:rPr>
            </a:br>
            <a:r>
              <a:rPr lang="en-AU" b="1" dirty="0">
                <a:latin typeface="+mn-lt"/>
              </a:rPr>
              <a:t>MTAG Survey 2021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65F3ABE-A070-451E-8318-C6CDD8EEE4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316542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7590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973</Words>
  <Application>Microsoft Office PowerPoint</Application>
  <PresentationFormat>Widescreen</PresentationFormat>
  <Paragraphs>143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open sans</vt:lpstr>
      <vt:lpstr>Office Theme</vt:lpstr>
      <vt:lpstr>Sunshine Coast Mass Transit Action Group inc</vt:lpstr>
      <vt:lpstr>MTAG Who We Are</vt:lpstr>
      <vt:lpstr>MTAG Who We Are Cont…</vt:lpstr>
      <vt:lpstr>PowerPoint Presentation</vt:lpstr>
      <vt:lpstr>What the Community Think Sunshine Coast Daily 2018</vt:lpstr>
      <vt:lpstr>What the Community Think Courier Mail 2020</vt:lpstr>
      <vt:lpstr>What the Community Think MTAG Survey 2021</vt:lpstr>
      <vt:lpstr>What the Community Think MTAG Survey 2021</vt:lpstr>
      <vt:lpstr>What the Community think of the 9 Options MTAG Survey 2021</vt:lpstr>
      <vt:lpstr>What the Community think of the 9 Options MTAG Survey 2021</vt:lpstr>
      <vt:lpstr>Other Issues People are Raising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Why the Mass Transit Route doesn’t make sense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Issues with Consultation</vt:lpstr>
      <vt:lpstr>PowerPoint Presentation</vt:lpstr>
      <vt:lpstr>Community Issues with Consultation cont….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Sunshine Coast Mass Transit Action Group</dc:title>
  <dc:creator>Tracey and Max McDonald</dc:creator>
  <cp:lastModifiedBy>Tracey and Max McDonald</cp:lastModifiedBy>
  <cp:revision>3</cp:revision>
  <cp:lastPrinted>2021-05-18T03:33:42Z</cp:lastPrinted>
  <dcterms:created xsi:type="dcterms:W3CDTF">2021-05-16T02:34:23Z</dcterms:created>
  <dcterms:modified xsi:type="dcterms:W3CDTF">2021-05-18T21:39:41Z</dcterms:modified>
</cp:coreProperties>
</file>